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370" r:id="rId3"/>
    <p:sldId id="383" r:id="rId5"/>
    <p:sldId id="384" r:id="rId6"/>
    <p:sldId id="428" r:id="rId7"/>
    <p:sldId id="429" r:id="rId8"/>
    <p:sldId id="430" r:id="rId9"/>
    <p:sldId id="431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32" r:id="rId19"/>
    <p:sldId id="382" r:id="rId20"/>
    <p:sldId id="385" r:id="rId21"/>
    <p:sldId id="388" r:id="rId22"/>
    <p:sldId id="386" r:id="rId23"/>
    <p:sldId id="414" r:id="rId24"/>
    <p:sldId id="415" r:id="rId25"/>
    <p:sldId id="416" r:id="rId26"/>
    <p:sldId id="417" r:id="rId27"/>
    <p:sldId id="433" r:id="rId28"/>
    <p:sldId id="418" r:id="rId29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458E"/>
    <a:srgbClr val="8B8B8B"/>
    <a:srgbClr val="B11212"/>
    <a:srgbClr val="F5F5F5"/>
    <a:srgbClr val="022A4F"/>
    <a:srgbClr val="007ADE"/>
    <a:srgbClr val="0885DA"/>
    <a:srgbClr val="297FD5"/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414" autoAdjust="0"/>
  </p:normalViewPr>
  <p:slideViewPr>
    <p:cSldViewPr>
      <p:cViewPr varScale="1">
        <p:scale>
          <a:sx n="105" d="100"/>
          <a:sy n="105" d="100"/>
        </p:scale>
        <p:origin x="144" y="324"/>
      </p:cViewPr>
      <p:guideLst>
        <p:guide orient="horz" pos="2215"/>
        <p:guide orient="horz" pos="3838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25" d="100"/>
          <a:sy n="125" d="100"/>
        </p:scale>
        <p:origin x="3012" y="-288"/>
      </p:cViewPr>
      <p:guideLst>
        <p:guide orient="horz" pos="295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1075591" y="473559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燕尾形 6"/>
          <p:cNvSpPr/>
          <p:nvPr userDrawn="1"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 advClick="0" advTm="0">
    <p:wipe/>
  </p:transition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1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13675" y="452774"/>
            <a:ext cx="2169160" cy="39751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Business English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32908" y="3418438"/>
            <a:ext cx="6324600" cy="9359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en-US" altLang="en-US" sz="5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Art of Selling</a:t>
            </a:r>
            <a:endParaRPr lang="en-US" altLang="en-US" sz="5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字方塊 3"/>
          <p:cNvSpPr txBox="1"/>
          <p:nvPr/>
        </p:nvSpPr>
        <p:spPr>
          <a:xfrm>
            <a:off x="6860633" y="4447545"/>
            <a:ext cx="450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3200" dirty="0" smtClean="0"/>
              <a:t>Group 6:</a:t>
            </a:r>
            <a:endParaRPr kumimoji="1" lang="en-US" sz="4000" dirty="0" smtClean="0"/>
          </a:p>
          <a:p>
            <a:r>
              <a:rPr kumimoji="1" lang="zh-CN" altLang="en-US" sz="2000" dirty="0"/>
              <a:t>张金琛、马驰、王一茜、申继宁、刘润</a:t>
            </a:r>
            <a:endParaRPr kumimoji="1" lang="zh-CN" alt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4367530" y="1559560"/>
            <a:ext cx="3955415" cy="205994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r>
              <a:rPr lang="en-US" altLang="zh-CN" sz="12800" dirty="0">
                <a:solidFill>
                  <a:srgbClr val="38B1BF"/>
                </a:solidFill>
                <a:latin typeface="Impact" panose="020B0806030902050204" pitchFamily="34" charset="0"/>
              </a:rPr>
              <a:t>2018</a:t>
            </a:r>
            <a:endParaRPr lang="zh-CN" altLang="en-US" sz="12800" dirty="0">
              <a:solidFill>
                <a:srgbClr val="38B1BF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5" grpId="0"/>
      <p:bldP spid="18" grpId="0" bldLvl="0" animBg="1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710830" y="189434"/>
            <a:ext cx="6745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On Site Marketing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" y="1130552"/>
            <a:ext cx="5924340" cy="50305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1130552"/>
            <a:ext cx="6048672" cy="503053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710830" y="189434"/>
            <a:ext cx="6745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Make Call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1053530"/>
            <a:ext cx="7927731" cy="523230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710830" y="189434"/>
            <a:ext cx="6745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Haidilao</a:t>
            </a:r>
            <a:r>
              <a:rPr lang="en-US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 Hotpot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58" y="1125538"/>
            <a:ext cx="8101291" cy="52492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1757483" y="4365898"/>
            <a:ext cx="2721202" cy="222058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2062757" y="4653930"/>
            <a:ext cx="2110653" cy="1862038"/>
          </a:xfrm>
          <a:prstGeom prst="rect">
            <a:avLst/>
          </a:prstGeom>
          <a:noFill/>
        </p:spPr>
        <p:txBody>
          <a:bodyPr wrap="square" lIns="45711" tIns="22855" rIns="45711" bIns="22855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Immediate help!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Regular"/>
              </a:rPr>
              <a:t>—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Regular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all the requirements, we will give you the professional advice immediately and help u as soon as possible.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74" y="1551480"/>
            <a:ext cx="6152824" cy="4614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2" y="1551480"/>
            <a:ext cx="4232559" cy="2685623"/>
          </a:xfrm>
          <a:prstGeom prst="rect">
            <a:avLst/>
          </a:prstGeom>
        </p:spPr>
      </p:pic>
      <p:sp>
        <p:nvSpPr>
          <p:cNvPr id="6" name="TextBox 43"/>
          <p:cNvSpPr txBox="1">
            <a:spLocks noChangeArrowheads="1"/>
          </p:cNvSpPr>
          <p:nvPr/>
        </p:nvSpPr>
        <p:spPr bwMode="auto">
          <a:xfrm>
            <a:off x="2710830" y="189434"/>
            <a:ext cx="6745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Dear Marketing (Air Purifier)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77" y="43759"/>
            <a:ext cx="1338530" cy="7904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63358" y="1974361"/>
            <a:ext cx="3024336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building relationship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63358" y="3273640"/>
            <a:ext cx="3024336" cy="9361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Knowing Customers need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63358" y="4572919"/>
            <a:ext cx="3024336" cy="9361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dealing with objections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87601" y="3273640"/>
            <a:ext cx="1944216" cy="9361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Selling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skils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肘形连接符 12"/>
          <p:cNvCxnSpPr>
            <a:stCxn id="6" idx="3"/>
            <a:endCxn id="4" idx="1"/>
          </p:cNvCxnSpPr>
          <p:nvPr/>
        </p:nvCxnSpPr>
        <p:spPr>
          <a:xfrm>
            <a:off x="6631817" y="3741692"/>
            <a:ext cx="831541" cy="12700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肘形连接符 13"/>
          <p:cNvCxnSpPr>
            <a:stCxn id="3" idx="1"/>
            <a:endCxn id="6" idx="3"/>
          </p:cNvCxnSpPr>
          <p:nvPr/>
        </p:nvCxnSpPr>
        <p:spPr>
          <a:xfrm rot="10800000" flipV="1">
            <a:off x="6631818" y="2442412"/>
            <a:ext cx="831541" cy="1299279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肘形连接符 14"/>
          <p:cNvCxnSpPr>
            <a:stCxn id="6" idx="3"/>
            <a:endCxn id="5" idx="1"/>
          </p:cNvCxnSpPr>
          <p:nvPr/>
        </p:nvCxnSpPr>
        <p:spPr>
          <a:xfrm>
            <a:off x="6631817" y="3741692"/>
            <a:ext cx="831541" cy="1299279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98" y="2205658"/>
            <a:ext cx="3648075" cy="2714625"/>
          </a:xfrm>
          <a:prstGeom prst="rect">
            <a:avLst/>
          </a:prstGeom>
        </p:spPr>
      </p:pic>
      <p:sp>
        <p:nvSpPr>
          <p:cNvPr id="11" name="标注: 上箭头 1"/>
          <p:cNvSpPr/>
          <p:nvPr/>
        </p:nvSpPr>
        <p:spPr>
          <a:xfrm>
            <a:off x="4845899" y="4351419"/>
            <a:ext cx="1800200" cy="1718270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tricks</a:t>
            </a:r>
            <a:endParaRPr lang="zh-CN" altLang="en-US" dirty="0"/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2710830" y="189434"/>
            <a:ext cx="6745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Selling Skills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>
          <a:xfrm rot="5400000">
            <a:off x="3615413" y="1766872"/>
            <a:ext cx="4489280" cy="4070708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49"/>
          <p:cNvGrpSpPr/>
          <p:nvPr/>
        </p:nvGrpSpPr>
        <p:grpSpPr bwMode="auto">
          <a:xfrm>
            <a:off x="5188850" y="3343757"/>
            <a:ext cx="1267269" cy="849632"/>
            <a:chOff x="0" y="0"/>
            <a:chExt cx="935038" cy="568325"/>
          </a:xfrm>
        </p:grpSpPr>
        <p:sp>
          <p:nvSpPr>
            <p:cNvPr id="4" name="Freeform 8"/>
            <p:cNvSpPr>
              <a:spLocks noChangeArrowheads="1"/>
            </p:cNvSpPr>
            <p:nvPr/>
          </p:nvSpPr>
          <p:spPr bwMode="auto">
            <a:xfrm>
              <a:off x="87313" y="485775"/>
              <a:ext cx="112713" cy="82550"/>
            </a:xfrm>
            <a:custGeom>
              <a:avLst/>
              <a:gdLst>
                <a:gd name="T0" fmla="*/ 112713 w 30"/>
                <a:gd name="T1" fmla="*/ 71293 h 22"/>
                <a:gd name="T2" fmla="*/ 112713 w 30"/>
                <a:gd name="T3" fmla="*/ 0 h 22"/>
                <a:gd name="T4" fmla="*/ 3757 w 30"/>
                <a:gd name="T5" fmla="*/ 82550 h 22"/>
                <a:gd name="T6" fmla="*/ 101442 w 30"/>
                <a:gd name="T7" fmla="*/ 82550 h 22"/>
                <a:gd name="T8" fmla="*/ 112713 w 30"/>
                <a:gd name="T9" fmla="*/ 71293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22"/>
                <a:gd name="T17" fmla="*/ 30 w 30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22">
                  <a:moveTo>
                    <a:pt x="30" y="1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0" y="22"/>
                    <a:pt x="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1"/>
                    <a:pt x="3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9"/>
            <p:cNvSpPr>
              <a:spLocks noChangeArrowheads="1"/>
            </p:cNvSpPr>
            <p:nvPr/>
          </p:nvSpPr>
          <p:spPr bwMode="auto">
            <a:xfrm>
              <a:off x="235744" y="368300"/>
              <a:ext cx="120650" cy="200025"/>
            </a:xfrm>
            <a:custGeom>
              <a:avLst/>
              <a:gdLst>
                <a:gd name="T0" fmla="*/ 109339 w 32"/>
                <a:gd name="T1" fmla="*/ 200025 h 53"/>
                <a:gd name="T2" fmla="*/ 120650 w 32"/>
                <a:gd name="T3" fmla="*/ 188703 h 53"/>
                <a:gd name="T4" fmla="*/ 120650 w 32"/>
                <a:gd name="T5" fmla="*/ 0 h 53"/>
                <a:gd name="T6" fmla="*/ 0 w 32"/>
                <a:gd name="T7" fmla="*/ 86803 h 53"/>
                <a:gd name="T8" fmla="*/ 0 w 32"/>
                <a:gd name="T9" fmla="*/ 90577 h 53"/>
                <a:gd name="T10" fmla="*/ 0 w 32"/>
                <a:gd name="T11" fmla="*/ 188703 h 53"/>
                <a:gd name="T12" fmla="*/ 7541 w 32"/>
                <a:gd name="T13" fmla="*/ 200025 h 53"/>
                <a:gd name="T14" fmla="*/ 109339 w 32"/>
                <a:gd name="T15" fmla="*/ 200025 h 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53"/>
                <a:gd name="T26" fmla="*/ 32 w 32"/>
                <a:gd name="T27" fmla="*/ 53 h 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53">
                  <a:moveTo>
                    <a:pt x="29" y="53"/>
                  </a:moveTo>
                  <a:cubicBezTo>
                    <a:pt x="30" y="53"/>
                    <a:pt x="32" y="52"/>
                    <a:pt x="32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2" y="53"/>
                  </a:cubicBezTo>
                  <a:lnTo>
                    <a:pt x="29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0"/>
            <p:cNvSpPr>
              <a:spLocks noChangeArrowheads="1"/>
            </p:cNvSpPr>
            <p:nvPr/>
          </p:nvSpPr>
          <p:spPr bwMode="auto">
            <a:xfrm>
              <a:off x="392112" y="274637"/>
              <a:ext cx="120650" cy="293688"/>
            </a:xfrm>
            <a:custGeom>
              <a:avLst/>
              <a:gdLst>
                <a:gd name="T0" fmla="*/ 109339 w 32"/>
                <a:gd name="T1" fmla="*/ 293688 h 78"/>
                <a:gd name="T2" fmla="*/ 120650 w 32"/>
                <a:gd name="T3" fmla="*/ 282392 h 78"/>
                <a:gd name="T4" fmla="*/ 120650 w 32"/>
                <a:gd name="T5" fmla="*/ 33887 h 78"/>
                <a:gd name="T6" fmla="*/ 86717 w 32"/>
                <a:gd name="T7" fmla="*/ 0 h 78"/>
                <a:gd name="T8" fmla="*/ 37703 w 32"/>
                <a:gd name="T9" fmla="*/ 37652 h 78"/>
                <a:gd name="T10" fmla="*/ 0 w 32"/>
                <a:gd name="T11" fmla="*/ 64009 h 78"/>
                <a:gd name="T12" fmla="*/ 0 w 32"/>
                <a:gd name="T13" fmla="*/ 282392 h 78"/>
                <a:gd name="T14" fmla="*/ 11311 w 32"/>
                <a:gd name="T15" fmla="*/ 293688 h 78"/>
                <a:gd name="T16" fmla="*/ 109339 w 32"/>
                <a:gd name="T17" fmla="*/ 293688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78"/>
                <a:gd name="T29" fmla="*/ 32 w 32"/>
                <a:gd name="T30" fmla="*/ 78 h 7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78">
                  <a:moveTo>
                    <a:pt x="29" y="78"/>
                  </a:moveTo>
                  <a:cubicBezTo>
                    <a:pt x="31" y="78"/>
                    <a:pt x="32" y="77"/>
                    <a:pt x="32" y="75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lnTo>
                    <a:pt x="29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1"/>
            <p:cNvSpPr>
              <a:spLocks noChangeArrowheads="1"/>
            </p:cNvSpPr>
            <p:nvPr/>
          </p:nvSpPr>
          <p:spPr bwMode="auto">
            <a:xfrm>
              <a:off x="548481" y="315912"/>
              <a:ext cx="120650" cy="252413"/>
            </a:xfrm>
            <a:custGeom>
              <a:avLst/>
              <a:gdLst>
                <a:gd name="T0" fmla="*/ 113109 w 32"/>
                <a:gd name="T1" fmla="*/ 252413 h 67"/>
                <a:gd name="T2" fmla="*/ 120650 w 32"/>
                <a:gd name="T3" fmla="*/ 241111 h 67"/>
                <a:gd name="T4" fmla="*/ 120650 w 32"/>
                <a:gd name="T5" fmla="*/ 0 h 67"/>
                <a:gd name="T6" fmla="*/ 75406 w 32"/>
                <a:gd name="T7" fmla="*/ 37674 h 67"/>
                <a:gd name="T8" fmla="*/ 60325 w 32"/>
                <a:gd name="T9" fmla="*/ 48976 h 67"/>
                <a:gd name="T10" fmla="*/ 18852 w 32"/>
                <a:gd name="T11" fmla="*/ 45208 h 67"/>
                <a:gd name="T12" fmla="*/ 15081 w 32"/>
                <a:gd name="T13" fmla="*/ 41441 h 67"/>
                <a:gd name="T14" fmla="*/ 0 w 32"/>
                <a:gd name="T15" fmla="*/ 26372 h 67"/>
                <a:gd name="T16" fmla="*/ 0 w 32"/>
                <a:gd name="T17" fmla="*/ 241111 h 67"/>
                <a:gd name="T18" fmla="*/ 11311 w 32"/>
                <a:gd name="T19" fmla="*/ 252413 h 67"/>
                <a:gd name="T20" fmla="*/ 113109 w 32"/>
                <a:gd name="T21" fmla="*/ 252413 h 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67"/>
                <a:gd name="T35" fmla="*/ 32 w 32"/>
                <a:gd name="T36" fmla="*/ 67 h 6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67">
                  <a:moveTo>
                    <a:pt x="30" y="67"/>
                  </a:moveTo>
                  <a:cubicBezTo>
                    <a:pt x="31" y="67"/>
                    <a:pt x="32" y="66"/>
                    <a:pt x="32" y="6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3" y="16"/>
                    <a:pt x="8" y="15"/>
                    <a:pt x="5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7"/>
                    <a:pt x="3" y="67"/>
                  </a:cubicBezTo>
                  <a:lnTo>
                    <a:pt x="30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2"/>
            <p:cNvSpPr>
              <a:spLocks noChangeArrowheads="1"/>
            </p:cNvSpPr>
            <p:nvPr/>
          </p:nvSpPr>
          <p:spPr bwMode="auto">
            <a:xfrm>
              <a:off x="704850" y="195262"/>
              <a:ext cx="120650" cy="373063"/>
            </a:xfrm>
            <a:custGeom>
              <a:avLst/>
              <a:gdLst>
                <a:gd name="T0" fmla="*/ 109339 w 32"/>
                <a:gd name="T1" fmla="*/ 373063 h 99"/>
                <a:gd name="T2" fmla="*/ 120650 w 32"/>
                <a:gd name="T3" fmla="*/ 361758 h 99"/>
                <a:gd name="T4" fmla="*/ 120650 w 32"/>
                <a:gd name="T5" fmla="*/ 0 h 99"/>
                <a:gd name="T6" fmla="*/ 49014 w 32"/>
                <a:gd name="T7" fmla="*/ 56525 h 99"/>
                <a:gd name="T8" fmla="*/ 0 w 32"/>
                <a:gd name="T9" fmla="*/ 94208 h 99"/>
                <a:gd name="T10" fmla="*/ 0 w 32"/>
                <a:gd name="T11" fmla="*/ 361758 h 99"/>
                <a:gd name="T12" fmla="*/ 11311 w 32"/>
                <a:gd name="T13" fmla="*/ 373063 h 99"/>
                <a:gd name="T14" fmla="*/ 109339 w 32"/>
                <a:gd name="T15" fmla="*/ 373063 h 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99"/>
                <a:gd name="T26" fmla="*/ 32 w 32"/>
                <a:gd name="T27" fmla="*/ 99 h 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99">
                  <a:moveTo>
                    <a:pt x="29" y="99"/>
                  </a:moveTo>
                  <a:cubicBezTo>
                    <a:pt x="31" y="99"/>
                    <a:pt x="32" y="98"/>
                    <a:pt x="32" y="9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99"/>
                    <a:pt x="3" y="99"/>
                  </a:cubicBezTo>
                  <a:lnTo>
                    <a:pt x="29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3"/>
            <p:cNvSpPr>
              <a:spLocks noChangeArrowheads="1"/>
            </p:cNvSpPr>
            <p:nvPr/>
          </p:nvSpPr>
          <p:spPr bwMode="auto">
            <a:xfrm>
              <a:off x="0" y="0"/>
              <a:ext cx="935038" cy="541338"/>
            </a:xfrm>
            <a:custGeom>
              <a:avLst/>
              <a:gdLst>
                <a:gd name="T0" fmla="*/ 935038 w 248"/>
                <a:gd name="T1" fmla="*/ 30074 h 144"/>
                <a:gd name="T2" fmla="*/ 923727 w 248"/>
                <a:gd name="T3" fmla="*/ 7519 h 144"/>
                <a:gd name="T4" fmla="*/ 901105 w 248"/>
                <a:gd name="T5" fmla="*/ 0 h 144"/>
                <a:gd name="T6" fmla="*/ 867172 w 248"/>
                <a:gd name="T7" fmla="*/ 0 h 144"/>
                <a:gd name="T8" fmla="*/ 754063 w 248"/>
                <a:gd name="T9" fmla="*/ 0 h 144"/>
                <a:gd name="T10" fmla="*/ 742752 w 248"/>
                <a:gd name="T11" fmla="*/ 3759 h 144"/>
                <a:gd name="T12" fmla="*/ 738982 w 248"/>
                <a:gd name="T13" fmla="*/ 3759 h 144"/>
                <a:gd name="T14" fmla="*/ 720130 w 248"/>
                <a:gd name="T15" fmla="*/ 30074 h 144"/>
                <a:gd name="T16" fmla="*/ 742752 w 248"/>
                <a:gd name="T17" fmla="*/ 60149 h 144"/>
                <a:gd name="T18" fmla="*/ 754063 w 248"/>
                <a:gd name="T19" fmla="*/ 63908 h 144"/>
                <a:gd name="T20" fmla="*/ 791766 w 248"/>
                <a:gd name="T21" fmla="*/ 63908 h 144"/>
                <a:gd name="T22" fmla="*/ 810618 w 248"/>
                <a:gd name="T23" fmla="*/ 63908 h 144"/>
                <a:gd name="T24" fmla="*/ 776685 w 248"/>
                <a:gd name="T25" fmla="*/ 90223 h 144"/>
                <a:gd name="T26" fmla="*/ 712589 w 248"/>
                <a:gd name="T27" fmla="*/ 146612 h 144"/>
                <a:gd name="T28" fmla="*/ 674886 w 248"/>
                <a:gd name="T29" fmla="*/ 176687 h 144"/>
                <a:gd name="T30" fmla="*/ 625872 w 248"/>
                <a:gd name="T31" fmla="*/ 214280 h 144"/>
                <a:gd name="T32" fmla="*/ 595710 w 248"/>
                <a:gd name="T33" fmla="*/ 236835 h 144"/>
                <a:gd name="T34" fmla="*/ 565547 w 248"/>
                <a:gd name="T35" fmla="*/ 206761 h 144"/>
                <a:gd name="T36" fmla="*/ 550466 w 248"/>
                <a:gd name="T37" fmla="*/ 195483 h 144"/>
                <a:gd name="T38" fmla="*/ 512763 w 248"/>
                <a:gd name="T39" fmla="*/ 157890 h 144"/>
                <a:gd name="T40" fmla="*/ 505222 w 248"/>
                <a:gd name="T41" fmla="*/ 150372 h 144"/>
                <a:gd name="T42" fmla="*/ 463749 w 248"/>
                <a:gd name="T43" fmla="*/ 146612 h 144"/>
                <a:gd name="T44" fmla="*/ 429816 w 248"/>
                <a:gd name="T45" fmla="*/ 172927 h 144"/>
                <a:gd name="T46" fmla="*/ 392113 w 248"/>
                <a:gd name="T47" fmla="*/ 203002 h 144"/>
                <a:gd name="T48" fmla="*/ 365721 w 248"/>
                <a:gd name="T49" fmla="*/ 218039 h 144"/>
                <a:gd name="T50" fmla="*/ 354410 w 248"/>
                <a:gd name="T51" fmla="*/ 229317 h 144"/>
                <a:gd name="T52" fmla="*/ 233760 w 248"/>
                <a:gd name="T53" fmla="*/ 319540 h 144"/>
                <a:gd name="T54" fmla="*/ 229989 w 248"/>
                <a:gd name="T55" fmla="*/ 323299 h 144"/>
                <a:gd name="T56" fmla="*/ 192286 w 248"/>
                <a:gd name="T57" fmla="*/ 349614 h 144"/>
                <a:gd name="T58" fmla="*/ 33933 w 248"/>
                <a:gd name="T59" fmla="*/ 466152 h 144"/>
                <a:gd name="T60" fmla="*/ 15081 w 248"/>
                <a:gd name="T61" fmla="*/ 481189 h 144"/>
                <a:gd name="T62" fmla="*/ 11311 w 248"/>
                <a:gd name="T63" fmla="*/ 526301 h 144"/>
                <a:gd name="T64" fmla="*/ 41473 w 248"/>
                <a:gd name="T65" fmla="*/ 537579 h 144"/>
                <a:gd name="T66" fmla="*/ 56555 w 248"/>
                <a:gd name="T67" fmla="*/ 533819 h 144"/>
                <a:gd name="T68" fmla="*/ 192286 w 248"/>
                <a:gd name="T69" fmla="*/ 428559 h 144"/>
                <a:gd name="T70" fmla="*/ 229989 w 248"/>
                <a:gd name="T71" fmla="*/ 402244 h 144"/>
                <a:gd name="T72" fmla="*/ 233760 w 248"/>
                <a:gd name="T73" fmla="*/ 402244 h 144"/>
                <a:gd name="T74" fmla="*/ 354410 w 248"/>
                <a:gd name="T75" fmla="*/ 308262 h 144"/>
                <a:gd name="T76" fmla="*/ 369491 w 248"/>
                <a:gd name="T77" fmla="*/ 300743 h 144"/>
                <a:gd name="T78" fmla="*/ 392113 w 248"/>
                <a:gd name="T79" fmla="*/ 281947 h 144"/>
                <a:gd name="T80" fmla="*/ 429816 w 248"/>
                <a:gd name="T81" fmla="*/ 251873 h 144"/>
                <a:gd name="T82" fmla="*/ 478830 w 248"/>
                <a:gd name="T83" fmla="*/ 214280 h 144"/>
                <a:gd name="T84" fmla="*/ 512763 w 248"/>
                <a:gd name="T85" fmla="*/ 248113 h 144"/>
                <a:gd name="T86" fmla="*/ 550466 w 248"/>
                <a:gd name="T87" fmla="*/ 285706 h 144"/>
                <a:gd name="T88" fmla="*/ 565547 w 248"/>
                <a:gd name="T89" fmla="*/ 296984 h 144"/>
                <a:gd name="T90" fmla="*/ 569317 w 248"/>
                <a:gd name="T91" fmla="*/ 304503 h 144"/>
                <a:gd name="T92" fmla="*/ 610791 w 248"/>
                <a:gd name="T93" fmla="*/ 308262 h 144"/>
                <a:gd name="T94" fmla="*/ 625872 w 248"/>
                <a:gd name="T95" fmla="*/ 296984 h 144"/>
                <a:gd name="T96" fmla="*/ 674886 w 248"/>
                <a:gd name="T97" fmla="*/ 259391 h 144"/>
                <a:gd name="T98" fmla="*/ 712589 w 248"/>
                <a:gd name="T99" fmla="*/ 229317 h 144"/>
                <a:gd name="T100" fmla="*/ 761604 w 248"/>
                <a:gd name="T101" fmla="*/ 191724 h 144"/>
                <a:gd name="T102" fmla="*/ 867172 w 248"/>
                <a:gd name="T103" fmla="*/ 101501 h 144"/>
                <a:gd name="T104" fmla="*/ 870943 w 248"/>
                <a:gd name="T105" fmla="*/ 97742 h 144"/>
                <a:gd name="T106" fmla="*/ 870943 w 248"/>
                <a:gd name="T107" fmla="*/ 172927 h 144"/>
                <a:gd name="T108" fmla="*/ 901105 w 248"/>
                <a:gd name="T109" fmla="*/ 203002 h 144"/>
                <a:gd name="T110" fmla="*/ 935038 w 248"/>
                <a:gd name="T111" fmla="*/ 172927 h 144"/>
                <a:gd name="T112" fmla="*/ 935038 w 248"/>
                <a:gd name="T113" fmla="*/ 30074 h 14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8"/>
                <a:gd name="T172" fmla="*/ 0 h 144"/>
                <a:gd name="T173" fmla="*/ 248 w 248"/>
                <a:gd name="T174" fmla="*/ 144 h 14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8" h="144">
                  <a:moveTo>
                    <a:pt x="248" y="8"/>
                  </a:moveTo>
                  <a:cubicBezTo>
                    <a:pt x="248" y="6"/>
                    <a:pt x="247" y="4"/>
                    <a:pt x="245" y="2"/>
                  </a:cubicBezTo>
                  <a:cubicBezTo>
                    <a:pt x="243" y="1"/>
                    <a:pt x="241" y="0"/>
                    <a:pt x="239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8" y="0"/>
                    <a:pt x="197" y="1"/>
                  </a:cubicBezTo>
                  <a:cubicBezTo>
                    <a:pt x="197" y="1"/>
                    <a:pt x="196" y="1"/>
                    <a:pt x="196" y="1"/>
                  </a:cubicBezTo>
                  <a:cubicBezTo>
                    <a:pt x="193" y="2"/>
                    <a:pt x="191" y="5"/>
                    <a:pt x="191" y="8"/>
                  </a:cubicBezTo>
                  <a:cubicBezTo>
                    <a:pt x="191" y="12"/>
                    <a:pt x="194" y="15"/>
                    <a:pt x="197" y="16"/>
                  </a:cubicBezTo>
                  <a:cubicBezTo>
                    <a:pt x="198" y="17"/>
                    <a:pt x="199" y="17"/>
                    <a:pt x="200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06" y="24"/>
                    <a:pt x="206" y="24"/>
                    <a:pt x="206" y="24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66" y="57"/>
                    <a:pt x="166" y="57"/>
                    <a:pt x="166" y="57"/>
                  </a:cubicBezTo>
                  <a:cubicBezTo>
                    <a:pt x="158" y="63"/>
                    <a:pt x="158" y="63"/>
                    <a:pt x="158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1" y="37"/>
                    <a:pt x="127" y="36"/>
                    <a:pt x="123" y="39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1" y="131"/>
                    <a:pt x="0" y="136"/>
                    <a:pt x="3" y="140"/>
                  </a:cubicBezTo>
                  <a:cubicBezTo>
                    <a:pt x="5" y="143"/>
                    <a:pt x="8" y="144"/>
                    <a:pt x="11" y="143"/>
                  </a:cubicBezTo>
                  <a:cubicBezTo>
                    <a:pt x="12" y="143"/>
                    <a:pt x="14" y="143"/>
                    <a:pt x="15" y="142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6" y="76"/>
                    <a:pt x="146" y="76"/>
                    <a:pt x="146" y="76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154" y="84"/>
                    <a:pt x="159" y="84"/>
                    <a:pt x="162" y="82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1" y="46"/>
                    <a:pt x="231" y="46"/>
                    <a:pt x="231" y="46"/>
                  </a:cubicBezTo>
                  <a:cubicBezTo>
                    <a:pt x="231" y="50"/>
                    <a:pt x="234" y="54"/>
                    <a:pt x="239" y="54"/>
                  </a:cubicBezTo>
                  <a:cubicBezTo>
                    <a:pt x="244" y="54"/>
                    <a:pt x="248" y="50"/>
                    <a:pt x="248" y="46"/>
                  </a:cubicBezTo>
                  <a:lnTo>
                    <a:pt x="248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六边形 9"/>
          <p:cNvSpPr/>
          <p:nvPr/>
        </p:nvSpPr>
        <p:spPr>
          <a:xfrm rot="5400000">
            <a:off x="4262117" y="1722135"/>
            <a:ext cx="1599339" cy="14142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/>
          <p:cNvSpPr/>
          <p:nvPr/>
        </p:nvSpPr>
        <p:spPr>
          <a:xfrm rot="5400000">
            <a:off x="5846292" y="1722135"/>
            <a:ext cx="1599339" cy="14142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 rot="5400000">
            <a:off x="3470029" y="3090287"/>
            <a:ext cx="1599339" cy="14142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 rot="5400000">
            <a:off x="6612478" y="3090287"/>
            <a:ext cx="1599339" cy="14142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 rot="5400000">
            <a:off x="5846292" y="4458439"/>
            <a:ext cx="1599339" cy="14142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接连接符 17"/>
          <p:cNvSpPr>
            <a:spLocks noChangeShapeType="1"/>
          </p:cNvSpPr>
          <p:nvPr/>
        </p:nvSpPr>
        <p:spPr bwMode="auto">
          <a:xfrm flipH="1" flipV="1">
            <a:off x="3075278" y="5375754"/>
            <a:ext cx="1279379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直接连接符 14"/>
          <p:cNvSpPr>
            <a:spLocks noChangeShapeType="1"/>
          </p:cNvSpPr>
          <p:nvPr/>
        </p:nvSpPr>
        <p:spPr bwMode="auto">
          <a:xfrm flipH="1">
            <a:off x="3075282" y="3828761"/>
            <a:ext cx="487288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直接连接符 12"/>
          <p:cNvSpPr>
            <a:spLocks noChangeShapeType="1"/>
          </p:cNvSpPr>
          <p:nvPr/>
        </p:nvSpPr>
        <p:spPr bwMode="auto">
          <a:xfrm flipH="1">
            <a:off x="3075279" y="2177306"/>
            <a:ext cx="1279378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65"/>
          <p:cNvSpPr>
            <a:spLocks noChangeArrowheads="1"/>
          </p:cNvSpPr>
          <p:nvPr/>
        </p:nvSpPr>
        <p:spPr bwMode="auto">
          <a:xfrm>
            <a:off x="1573774" y="1872842"/>
            <a:ext cx="143656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quality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9" name="矩形 69"/>
          <p:cNvSpPr>
            <a:spLocks noChangeArrowheads="1"/>
          </p:cNvSpPr>
          <p:nvPr/>
        </p:nvSpPr>
        <p:spPr bwMode="auto">
          <a:xfrm>
            <a:off x="1729873" y="3357997"/>
            <a:ext cx="1280465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service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0" name="矩形 72"/>
          <p:cNvSpPr>
            <a:spLocks noChangeArrowheads="1"/>
          </p:cNvSpPr>
          <p:nvPr/>
        </p:nvSpPr>
        <p:spPr bwMode="auto">
          <a:xfrm>
            <a:off x="1773800" y="5088983"/>
            <a:ext cx="1280466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member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1" name="矩形 76"/>
          <p:cNvSpPr>
            <a:spLocks noChangeArrowheads="1"/>
          </p:cNvSpPr>
          <p:nvPr/>
        </p:nvSpPr>
        <p:spPr bwMode="auto">
          <a:xfrm>
            <a:off x="8626962" y="1773610"/>
            <a:ext cx="127565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delivery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2" name="矩形 78"/>
          <p:cNvSpPr>
            <a:spLocks noChangeArrowheads="1"/>
          </p:cNvSpPr>
          <p:nvPr/>
        </p:nvSpPr>
        <p:spPr bwMode="auto">
          <a:xfrm>
            <a:off x="8626962" y="3662683"/>
            <a:ext cx="240360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communication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3" name="直接连接符 17"/>
          <p:cNvSpPr>
            <a:spLocks noChangeShapeType="1"/>
          </p:cNvSpPr>
          <p:nvPr/>
        </p:nvSpPr>
        <p:spPr bwMode="auto">
          <a:xfrm flipH="1" flipV="1">
            <a:off x="7353090" y="5375754"/>
            <a:ext cx="1317072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直接连接符 14"/>
          <p:cNvSpPr>
            <a:spLocks noChangeShapeType="1"/>
          </p:cNvSpPr>
          <p:nvPr/>
        </p:nvSpPr>
        <p:spPr bwMode="auto">
          <a:xfrm flipH="1">
            <a:off x="8119276" y="3838982"/>
            <a:ext cx="468374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直接连接符 12"/>
          <p:cNvSpPr>
            <a:spLocks noChangeShapeType="1"/>
          </p:cNvSpPr>
          <p:nvPr/>
        </p:nvSpPr>
        <p:spPr bwMode="auto">
          <a:xfrm flipH="1">
            <a:off x="7353857" y="2187527"/>
            <a:ext cx="1290315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六边形 25"/>
          <p:cNvSpPr/>
          <p:nvPr/>
        </p:nvSpPr>
        <p:spPr>
          <a:xfrm rot="5400000">
            <a:off x="4262117" y="4458439"/>
            <a:ext cx="1599339" cy="14142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6" t="8506" r="8935" b="12503"/>
          <a:stretch>
            <a:fillRect/>
          </a:stretch>
        </p:blipFill>
        <p:spPr>
          <a:xfrm>
            <a:off x="6135533" y="1929866"/>
            <a:ext cx="1010275" cy="99879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7" t="2111" r="4293" b="-441"/>
          <a:stretch>
            <a:fillRect/>
          </a:stretch>
        </p:blipFill>
        <p:spPr>
          <a:xfrm>
            <a:off x="6853179" y="3357459"/>
            <a:ext cx="1116458" cy="858814"/>
          </a:xfrm>
          <a:prstGeom prst="rect">
            <a:avLst/>
          </a:prstGeom>
        </p:spPr>
      </p:pic>
      <p:pic>
        <p:nvPicPr>
          <p:cNvPr id="29" name="Picture 2" descr="https://timgsa.baidu.com/timg?image&amp;quality=80&amp;size=b9999_10000&amp;sec=1526912375997&amp;di=7d72f026510a33042ba05b17e3838136&amp;imgtype=0&amp;src=http%3A%2F%2Fimgsrc.baidu.com%2Fimgad%2Fpic%2Fitem%2Fcb8065380cd791239d3ff45ca6345982b2b7803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0" b="7218"/>
          <a:stretch>
            <a:fillRect/>
          </a:stretch>
        </p:blipFill>
        <p:spPr bwMode="auto">
          <a:xfrm>
            <a:off x="6159403" y="4691941"/>
            <a:ext cx="1018563" cy="97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timgsa.baidu.com/timg?image&amp;quality=80&amp;size=b9999_10000&amp;sec=1526912515580&amp;di=47b01c2e200b580df4b4f4894d64a2de&amp;imgtype=0&amp;src=http%3A%2F%2Fimgsrc.baidu.com%2Fimgad%2Fpic%2Fitem%2F5d6034a85edf8db120aae0470323dd54564e740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5" t="6291" r="11720" b="10604"/>
          <a:stretch>
            <a:fillRect/>
          </a:stretch>
        </p:blipFill>
        <p:spPr bwMode="auto">
          <a:xfrm>
            <a:off x="4595348" y="4725938"/>
            <a:ext cx="936767" cy="9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s://timgsa.baidu.com/timg?image&amp;quality=80&amp;size=b9999_10000&amp;sec=1527506918&amp;di=6d32fef18cd3852bad0542508de05709&amp;imgtype=jpg&amp;er=1&amp;src=http%3A%2F%2Fpic26.photophoto.cn%2F20130202%2F0010023793251058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6" t="17134" r="13211" b="3349"/>
          <a:stretch>
            <a:fillRect/>
          </a:stretch>
        </p:blipFill>
        <p:spPr bwMode="auto">
          <a:xfrm>
            <a:off x="3864875" y="3285778"/>
            <a:ext cx="757438" cy="10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s://timgsa.baidu.com/timg?image&amp;quality=80&amp;size=b9999_10000&amp;sec=1526912781072&amp;di=ee821e39cf71fab93011b4e3fe285b67&amp;imgtype=0&amp;src=http%3A%2F%2Fimgsrc.baidu.com%2Fimgad%2Fpic%2Fitem%2F8601a18b87d6277fc81eb20323381f30e924fcf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" t="7834" r="2675" b="11191"/>
          <a:stretch>
            <a:fillRect/>
          </a:stretch>
        </p:blipFill>
        <p:spPr bwMode="auto">
          <a:xfrm>
            <a:off x="4524575" y="1954783"/>
            <a:ext cx="1065541" cy="9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77" y="43759"/>
            <a:ext cx="1338530" cy="790470"/>
          </a:xfrm>
          <a:prstGeom prst="rect">
            <a:avLst/>
          </a:prstGeom>
        </p:spPr>
      </p:pic>
      <p:sp>
        <p:nvSpPr>
          <p:cNvPr id="34" name="矩形 78"/>
          <p:cNvSpPr>
            <a:spLocks noChangeArrowheads="1"/>
          </p:cNvSpPr>
          <p:nvPr/>
        </p:nvSpPr>
        <p:spPr bwMode="auto">
          <a:xfrm>
            <a:off x="8779362" y="5117925"/>
            <a:ext cx="240360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calls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5" name="TextBox 43"/>
          <p:cNvSpPr txBox="1">
            <a:spLocks noChangeArrowheads="1"/>
          </p:cNvSpPr>
          <p:nvPr/>
        </p:nvSpPr>
        <p:spPr bwMode="auto">
          <a:xfrm>
            <a:off x="2710830" y="189434"/>
            <a:ext cx="6745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Selling Skills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5" grpId="0" bldLvl="0" animBg="1"/>
      <p:bldP spid="16" grpId="0" bldLvl="0" animBg="1"/>
      <p:bldP spid="17" grpId="0" bldLvl="0" animBg="1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2" grpId="0" bldLvl="0" autoUpdateAnimBg="0"/>
      <p:bldP spid="23" grpId="0" bldLvl="0" animBg="1"/>
      <p:bldP spid="24" grpId="0" bldLvl="0" animBg="1"/>
      <p:bldP spid="25" grpId="0" bldLvl="0" animBg="1"/>
      <p:bldP spid="34" grpId="0" bldLvl="0" autoUpdateAnimBg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933" y="0"/>
            <a:ext cx="2869510" cy="6859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94934" y="2266587"/>
            <a:ext cx="2808312" cy="1352550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8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 rot="16200000">
            <a:off x="2930212" y="4217453"/>
            <a:ext cx="576064" cy="48666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3710775" y="6949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710775" y="24172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3710905" y="417868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398851" y="2417231"/>
            <a:ext cx="7414106" cy="511504"/>
            <a:chOff x="6339097" y="4180903"/>
            <a:chExt cx="4395475" cy="511504"/>
          </a:xfrm>
        </p:grpSpPr>
        <p:sp>
          <p:nvSpPr>
            <p:cNvPr id="58" name="圆角矩形 57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496794" y="4229981"/>
              <a:ext cx="4124385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Amway Promotion Venue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398850" y="4172628"/>
            <a:ext cx="7704856" cy="511504"/>
            <a:chOff x="6339097" y="4180903"/>
            <a:chExt cx="4525157" cy="511504"/>
          </a:xfrm>
        </p:grpSpPr>
        <p:sp>
          <p:nvSpPr>
            <p:cNvPr id="61" name="圆角矩形 60"/>
            <p:cNvSpPr/>
            <p:nvPr/>
          </p:nvSpPr>
          <p:spPr>
            <a:xfrm>
              <a:off x="6339097" y="4180903"/>
              <a:ext cx="435439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496794" y="4229981"/>
              <a:ext cx="4367460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Wechat-business</a:t>
              </a:r>
              <a:endParaRPr 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398851" y="694760"/>
            <a:ext cx="7414106" cy="511504"/>
            <a:chOff x="6339097" y="4182173"/>
            <a:chExt cx="4395475" cy="511504"/>
          </a:xfrm>
        </p:grpSpPr>
        <p:sp>
          <p:nvSpPr>
            <p:cNvPr id="67" name="圆角矩形 66"/>
            <p:cNvSpPr/>
            <p:nvPr/>
          </p:nvSpPr>
          <p:spPr>
            <a:xfrm>
              <a:off x="6339097" y="418217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6496794" y="4229981"/>
              <a:ext cx="4124385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Lipstick sales</a:t>
              </a:r>
              <a:endParaRPr 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3710905" y="5902424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398850" y="5896369"/>
            <a:ext cx="7535367" cy="511504"/>
            <a:chOff x="6339097" y="4180903"/>
            <a:chExt cx="4467365" cy="511504"/>
          </a:xfrm>
        </p:grpSpPr>
        <p:sp>
          <p:nvSpPr>
            <p:cNvPr id="31" name="圆角矩形 30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496794" y="4229981"/>
              <a:ext cx="4309668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Conclusion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Wechat-business 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09521" y="2642303"/>
            <a:ext cx="4798639" cy="1574744"/>
            <a:chOff x="5161824" y="1994966"/>
            <a:chExt cx="3297964" cy="1027926"/>
          </a:xfrm>
        </p:grpSpPr>
        <p:sp>
          <p:nvSpPr>
            <p:cNvPr id="4" name="矩形 3"/>
            <p:cNvSpPr/>
            <p:nvPr/>
          </p:nvSpPr>
          <p:spPr>
            <a:xfrm>
              <a:off x="5161824" y="1994966"/>
              <a:ext cx="3297964" cy="10279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495979" y="2298317"/>
              <a:ext cx="2630721" cy="421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Congratulations!</a:t>
              </a:r>
              <a:endPara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1972945"/>
            <a:ext cx="4190365" cy="31426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Art of wechat-business</a:t>
            </a:r>
            <a:endParaRPr 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合 5"/>
          <p:cNvGrpSpPr/>
          <p:nvPr/>
        </p:nvGrpSpPr>
        <p:grpSpPr>
          <a:xfrm>
            <a:off x="334566" y="1341562"/>
            <a:ext cx="11305256" cy="588250"/>
            <a:chOff x="3099904" y="1452479"/>
            <a:chExt cx="7459798" cy="588250"/>
          </a:xfrm>
        </p:grpSpPr>
        <p:sp>
          <p:nvSpPr>
            <p:cNvPr id="4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TextBox 61"/>
            <p:cNvSpPr txBox="1"/>
            <p:nvPr/>
          </p:nvSpPr>
          <p:spPr>
            <a:xfrm>
              <a:off x="4373288" y="1527970"/>
              <a:ext cx="3029833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What's the wechat-business?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 descr="cd1773fc72f6e4b8a461f50ce1eb66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540" y="2669540"/>
            <a:ext cx="3237230" cy="3237230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5558790" y="3074035"/>
            <a:ext cx="5764530" cy="511810"/>
            <a:chOff x="6339097" y="4180903"/>
            <a:chExt cx="4395475" cy="511504"/>
          </a:xfrm>
        </p:grpSpPr>
        <p:sp>
          <p:nvSpPr>
            <p:cNvPr id="58" name="圆角矩形 57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496794" y="4229981"/>
              <a:ext cx="4124385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Wechat social</a:t>
              </a:r>
              <a:endParaRPr lang="en-US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90"/>
          <p:cNvGrpSpPr/>
          <p:nvPr/>
        </p:nvGrpSpPr>
        <p:grpSpPr>
          <a:xfrm flipH="1">
            <a:off x="4621882" y="3306260"/>
            <a:ext cx="810334" cy="245469"/>
            <a:chOff x="-380931" y="1470144"/>
            <a:chExt cx="3312368" cy="453534"/>
          </a:xfrm>
        </p:grpSpPr>
        <p:cxnSp>
          <p:nvCxnSpPr>
            <p:cNvPr id="31" name="直接连接符 91"/>
            <p:cNvCxnSpPr/>
            <p:nvPr/>
          </p:nvCxnSpPr>
          <p:spPr>
            <a:xfrm>
              <a:off x="-380931" y="1470144"/>
              <a:ext cx="2864699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直接连接符 92"/>
            <p:cNvCxnSpPr/>
            <p:nvPr/>
          </p:nvCxnSpPr>
          <p:spPr>
            <a:xfrm>
              <a:off x="2483767" y="1470144"/>
              <a:ext cx="447670" cy="45353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2" name="组合 90"/>
          <p:cNvGrpSpPr/>
          <p:nvPr/>
        </p:nvGrpSpPr>
        <p:grpSpPr>
          <a:xfrm flipH="1">
            <a:off x="4545965" y="4846955"/>
            <a:ext cx="886251" cy="214630"/>
            <a:chOff x="-380931" y="1073931"/>
            <a:chExt cx="3622690" cy="396555"/>
          </a:xfrm>
        </p:grpSpPr>
        <p:cxnSp>
          <p:nvCxnSpPr>
            <p:cNvPr id="13" name="直接连接符 91"/>
            <p:cNvCxnSpPr/>
            <p:nvPr/>
          </p:nvCxnSpPr>
          <p:spPr>
            <a:xfrm>
              <a:off x="-380931" y="1470144"/>
              <a:ext cx="2864699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连接符 92"/>
            <p:cNvCxnSpPr/>
            <p:nvPr/>
          </p:nvCxnSpPr>
          <p:spPr>
            <a:xfrm flipV="1">
              <a:off x="2483826" y="1073931"/>
              <a:ext cx="757933" cy="39655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558790" y="4805680"/>
            <a:ext cx="5764530" cy="511810"/>
            <a:chOff x="6339097" y="4180903"/>
            <a:chExt cx="4395475" cy="511504"/>
          </a:xfrm>
        </p:grpSpPr>
        <p:sp>
          <p:nvSpPr>
            <p:cNvPr id="16" name="圆角矩形 15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496794" y="4229981"/>
              <a:ext cx="4124385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E-commerce</a:t>
              </a:r>
              <a:endParaRPr lang="en-US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Art of wechat-business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合 59"/>
          <p:cNvGrpSpPr>
            <a:grpSpLocks noChangeAspect="1"/>
          </p:cNvGrpSpPr>
          <p:nvPr/>
        </p:nvGrpSpPr>
        <p:grpSpPr>
          <a:xfrm>
            <a:off x="7837568" y="1490868"/>
            <a:ext cx="818051" cy="681956"/>
            <a:chOff x="1017666" y="1460660"/>
            <a:chExt cx="1241816" cy="1034848"/>
          </a:xfrm>
        </p:grpSpPr>
        <p:grpSp>
          <p:nvGrpSpPr>
            <p:cNvPr id="4" name="组合 60"/>
            <p:cNvGrpSpPr/>
            <p:nvPr/>
          </p:nvGrpSpPr>
          <p:grpSpPr>
            <a:xfrm>
              <a:off x="1017666" y="1460660"/>
              <a:ext cx="1241816" cy="1034848"/>
              <a:chOff x="1017666" y="1609725"/>
              <a:chExt cx="1241816" cy="1034848"/>
            </a:xfrm>
          </p:grpSpPr>
          <p:sp>
            <p:nvSpPr>
              <p:cNvPr id="6" name="六边形 5"/>
              <p:cNvSpPr>
                <a:spLocks noChangeAspect="1"/>
              </p:cNvSpPr>
              <p:nvPr/>
            </p:nvSpPr>
            <p:spPr>
              <a:xfrm>
                <a:off x="1017666" y="1609725"/>
                <a:ext cx="1241816" cy="1034848"/>
              </a:xfrm>
              <a:prstGeom prst="hexagon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六边形 6"/>
              <p:cNvSpPr>
                <a:spLocks noChangeAspect="1"/>
              </p:cNvSpPr>
              <p:nvPr/>
            </p:nvSpPr>
            <p:spPr>
              <a:xfrm>
                <a:off x="1120174" y="1695149"/>
                <a:ext cx="1036800" cy="864000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TextBox 61"/>
            <p:cNvSpPr txBox="1"/>
            <p:nvPr/>
          </p:nvSpPr>
          <p:spPr>
            <a:xfrm>
              <a:off x="1303398" y="1611944"/>
              <a:ext cx="589367" cy="770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7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64"/>
          <p:cNvGrpSpPr>
            <a:grpSpLocks noChangeAspect="1"/>
          </p:cNvGrpSpPr>
          <p:nvPr/>
        </p:nvGrpSpPr>
        <p:grpSpPr>
          <a:xfrm>
            <a:off x="7087044" y="1859995"/>
            <a:ext cx="818051" cy="681957"/>
            <a:chOff x="1017666" y="2695004"/>
            <a:chExt cx="1241816" cy="1034848"/>
          </a:xfrm>
        </p:grpSpPr>
        <p:grpSp>
          <p:nvGrpSpPr>
            <p:cNvPr id="9" name="组合 65"/>
            <p:cNvGrpSpPr/>
            <p:nvPr/>
          </p:nvGrpSpPr>
          <p:grpSpPr>
            <a:xfrm>
              <a:off x="1017666" y="2695004"/>
              <a:ext cx="1241816" cy="1034848"/>
              <a:chOff x="1017666" y="1609725"/>
              <a:chExt cx="1241816" cy="1034848"/>
            </a:xfrm>
          </p:grpSpPr>
          <p:sp>
            <p:nvSpPr>
              <p:cNvPr id="11" name="六边形 10"/>
              <p:cNvSpPr>
                <a:spLocks noChangeAspect="1"/>
              </p:cNvSpPr>
              <p:nvPr/>
            </p:nvSpPr>
            <p:spPr>
              <a:xfrm>
                <a:off x="1017666" y="1609725"/>
                <a:ext cx="1241816" cy="1034848"/>
              </a:xfrm>
              <a:prstGeom prst="hexagon">
                <a:avLst/>
              </a:prstGeom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六边形 11"/>
              <p:cNvSpPr>
                <a:spLocks noChangeAspect="1"/>
              </p:cNvSpPr>
              <p:nvPr/>
            </p:nvSpPr>
            <p:spPr>
              <a:xfrm>
                <a:off x="1120174" y="1695149"/>
                <a:ext cx="1036800" cy="864000"/>
              </a:xfrm>
              <a:prstGeom prst="hexagon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TextBox 66"/>
            <p:cNvSpPr txBox="1"/>
            <p:nvPr/>
          </p:nvSpPr>
          <p:spPr>
            <a:xfrm>
              <a:off x="1306792" y="2832499"/>
              <a:ext cx="589367" cy="77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7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74"/>
          <p:cNvGrpSpPr>
            <a:grpSpLocks noChangeAspect="1"/>
          </p:cNvGrpSpPr>
          <p:nvPr/>
        </p:nvGrpSpPr>
        <p:grpSpPr>
          <a:xfrm>
            <a:off x="8580375" y="1874069"/>
            <a:ext cx="818051" cy="681957"/>
            <a:chOff x="1017666" y="2695004"/>
            <a:chExt cx="1241816" cy="1034848"/>
          </a:xfrm>
        </p:grpSpPr>
        <p:grpSp>
          <p:nvGrpSpPr>
            <p:cNvPr id="19" name="组合 75"/>
            <p:cNvGrpSpPr/>
            <p:nvPr/>
          </p:nvGrpSpPr>
          <p:grpSpPr>
            <a:xfrm>
              <a:off x="1017666" y="2695004"/>
              <a:ext cx="1241816" cy="1034848"/>
              <a:chOff x="1017666" y="1609725"/>
              <a:chExt cx="1241816" cy="1034848"/>
            </a:xfrm>
          </p:grpSpPr>
          <p:sp>
            <p:nvSpPr>
              <p:cNvPr id="21" name="六边形 20"/>
              <p:cNvSpPr>
                <a:spLocks noChangeAspect="1"/>
              </p:cNvSpPr>
              <p:nvPr/>
            </p:nvSpPr>
            <p:spPr>
              <a:xfrm>
                <a:off x="1017666" y="1609725"/>
                <a:ext cx="1241816" cy="1034848"/>
              </a:xfrm>
              <a:prstGeom prst="hexagon">
                <a:avLst/>
              </a:prstGeom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六边形 21"/>
              <p:cNvSpPr>
                <a:spLocks noChangeAspect="1"/>
              </p:cNvSpPr>
              <p:nvPr/>
            </p:nvSpPr>
            <p:spPr>
              <a:xfrm>
                <a:off x="1120174" y="1695149"/>
                <a:ext cx="1036800" cy="864000"/>
              </a:xfrm>
              <a:prstGeom prst="hexagon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76"/>
            <p:cNvSpPr txBox="1"/>
            <p:nvPr/>
          </p:nvSpPr>
          <p:spPr>
            <a:xfrm>
              <a:off x="1335387" y="2811142"/>
              <a:ext cx="589367" cy="77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7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861718" y="1232589"/>
            <a:ext cx="1993126" cy="36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team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479582" y="1197546"/>
            <a:ext cx="1558368" cy="36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product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962515" y="2141855"/>
            <a:ext cx="2165350" cy="36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team management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7" name="组合 87"/>
          <p:cNvGrpSpPr/>
          <p:nvPr/>
        </p:nvGrpSpPr>
        <p:grpSpPr>
          <a:xfrm>
            <a:off x="6587467" y="1415149"/>
            <a:ext cx="934271" cy="463446"/>
            <a:chOff x="611560" y="1470144"/>
            <a:chExt cx="2440674" cy="856274"/>
          </a:xfrm>
        </p:grpSpPr>
        <p:cxnSp>
          <p:nvCxnSpPr>
            <p:cNvPr id="28" name="直接连接符 88"/>
            <p:cNvCxnSpPr/>
            <p:nvPr/>
          </p:nvCxnSpPr>
          <p:spPr>
            <a:xfrm>
              <a:off x="611560" y="1470144"/>
              <a:ext cx="1872208" cy="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89"/>
            <p:cNvCxnSpPr/>
            <p:nvPr/>
          </p:nvCxnSpPr>
          <p:spPr>
            <a:xfrm>
              <a:off x="2483768" y="1470144"/>
              <a:ext cx="568466" cy="856274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90"/>
          <p:cNvGrpSpPr/>
          <p:nvPr/>
        </p:nvGrpSpPr>
        <p:grpSpPr>
          <a:xfrm flipH="1">
            <a:off x="8588092" y="1382210"/>
            <a:ext cx="810334" cy="245469"/>
            <a:chOff x="-380931" y="1470144"/>
            <a:chExt cx="3312368" cy="453534"/>
          </a:xfrm>
        </p:grpSpPr>
        <p:cxnSp>
          <p:nvCxnSpPr>
            <p:cNvPr id="31" name="直接连接符 91"/>
            <p:cNvCxnSpPr/>
            <p:nvPr/>
          </p:nvCxnSpPr>
          <p:spPr>
            <a:xfrm>
              <a:off x="-380931" y="1470144"/>
              <a:ext cx="2864699" cy="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92"/>
            <p:cNvCxnSpPr/>
            <p:nvPr/>
          </p:nvCxnSpPr>
          <p:spPr>
            <a:xfrm>
              <a:off x="2483767" y="1470144"/>
              <a:ext cx="447670" cy="453534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94"/>
          <p:cNvCxnSpPr/>
          <p:nvPr/>
        </p:nvCxnSpPr>
        <p:spPr>
          <a:xfrm flipH="1">
            <a:off x="9330899" y="2322866"/>
            <a:ext cx="567104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017333" y="2447946"/>
            <a:ext cx="17427" cy="4285113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11 Rectángulo"/>
          <p:cNvSpPr/>
          <p:nvPr/>
        </p:nvSpPr>
        <p:spPr>
          <a:xfrm>
            <a:off x="507162" y="2141715"/>
            <a:ext cx="3164004" cy="86997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Products</a:t>
            </a:r>
            <a:endParaRPr lang="en-US" sz="21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42 Rectángulo"/>
          <p:cNvSpPr/>
          <p:nvPr/>
        </p:nvSpPr>
        <p:spPr>
          <a:xfrm>
            <a:off x="4480391" y="3045994"/>
            <a:ext cx="3164006" cy="86997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endParaRPr 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8111490" y="3069590"/>
            <a:ext cx="1905" cy="366395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51 Rectángulo"/>
          <p:cNvSpPr/>
          <p:nvPr/>
        </p:nvSpPr>
        <p:spPr>
          <a:xfrm>
            <a:off x="8568133" y="3040314"/>
            <a:ext cx="3166122" cy="87565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</a:t>
            </a:r>
            <a:endParaRPr 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5" name="组合 5"/>
          <p:cNvGrpSpPr/>
          <p:nvPr/>
        </p:nvGrpSpPr>
        <p:grpSpPr>
          <a:xfrm>
            <a:off x="334645" y="1198245"/>
            <a:ext cx="5167630" cy="588010"/>
            <a:chOff x="3099904" y="1452479"/>
            <a:chExt cx="7459798" cy="588250"/>
          </a:xfrm>
        </p:grpSpPr>
        <p:sp>
          <p:nvSpPr>
            <p:cNvPr id="36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3455064" y="1456291"/>
              <a:ext cx="6149999" cy="522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 should we do?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3695065"/>
            <a:ext cx="3153410" cy="21069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0" y="4279265"/>
            <a:ext cx="3145790" cy="214439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420" y="4203700"/>
            <a:ext cx="3166110" cy="23602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/>
      <p:bldP spid="26" grpId="0"/>
      <p:bldP spid="50" grpId="0" animBg="1"/>
      <p:bldP spid="54" grpId="0" bldLvl="0" animBg="1"/>
      <p:bldP spid="6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910630" y="2061642"/>
            <a:ext cx="10422260" cy="4176464"/>
          </a:xfrm>
          <a:prstGeom prst="rect">
            <a:avLst/>
          </a:prstGeom>
          <a:solidFill>
            <a:schemeClr val="accent1"/>
          </a:solidFill>
          <a:ln w="12700" cmpd="sng">
            <a:noFill/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1070033" y="1845618"/>
            <a:ext cx="10132018" cy="424847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00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62476" y="212081"/>
            <a:ext cx="284416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Members</a:t>
            </a:r>
            <a:endParaRPr lang="en-US" altLang="zh-CN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9965" y="2146935"/>
            <a:ext cx="1205865" cy="1205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7000" y="3445510"/>
            <a:ext cx="1764665" cy="414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JinChen Zhang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46935"/>
            <a:ext cx="1206009" cy="12060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50565" y="3445510"/>
            <a:ext cx="1764665" cy="414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>
                <a:solidFill>
                  <a:schemeClr val="accent4"/>
                </a:solidFill>
                <a:effectLst/>
              </a:rPr>
              <a:t>Chi Ma</a:t>
            </a:r>
            <a:endParaRPr lang="en-US" altLang="zh-CN">
              <a:solidFill>
                <a:schemeClr val="accent4"/>
              </a:solidFill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15" y="2146935"/>
            <a:ext cx="1206009" cy="12060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12715" y="3445510"/>
            <a:ext cx="1764665" cy="414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YiXi Wang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465" y="2146935"/>
            <a:ext cx="1206009" cy="12060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24065" y="3445510"/>
            <a:ext cx="1764665" cy="414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Liu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910" y="2146935"/>
            <a:ext cx="1206009" cy="12060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033510" y="3445510"/>
            <a:ext cx="1764665" cy="414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>
                <a:solidFill>
                  <a:schemeClr val="accent4"/>
                </a:solidFill>
                <a:effectLst/>
              </a:rPr>
              <a:t>JiNing Shen</a:t>
            </a:r>
            <a:endParaRPr lang="en-US" altLang="zh-CN">
              <a:solidFill>
                <a:schemeClr val="accent4"/>
              </a:solidFill>
              <a:effectLst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9965" y="2146935"/>
            <a:ext cx="1205865" cy="12058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46935"/>
            <a:ext cx="1206009" cy="12060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15" y="2146935"/>
            <a:ext cx="1206009" cy="12060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465" y="2146935"/>
            <a:ext cx="1206009" cy="120600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910" y="2146935"/>
            <a:ext cx="1206009" cy="1206009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99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animBg="1" autoUpdateAnimBg="0"/>
      <p:bldP spid="17" grpId="0" animBg="1" autoUpdateAnimBg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Art of wechat-business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5" name="组合 5"/>
          <p:cNvGrpSpPr/>
          <p:nvPr/>
        </p:nvGrpSpPr>
        <p:grpSpPr>
          <a:xfrm>
            <a:off x="334566" y="1269807"/>
            <a:ext cx="11305256" cy="588250"/>
            <a:chOff x="3099904" y="1452479"/>
            <a:chExt cx="7459798" cy="588250"/>
          </a:xfrm>
        </p:grpSpPr>
        <p:sp>
          <p:nvSpPr>
            <p:cNvPr id="36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4373288" y="1527970"/>
              <a:ext cx="3738373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What's products should we choose?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>
            <a:grpSpLocks noChangeAspect="1"/>
          </p:cNvGrpSpPr>
          <p:nvPr/>
        </p:nvGrpSpPr>
        <p:grpSpPr>
          <a:xfrm>
            <a:off x="4731259" y="2546666"/>
            <a:ext cx="2015735" cy="1680389"/>
            <a:chOff x="1017666" y="1460660"/>
            <a:chExt cx="1241816" cy="1034848"/>
          </a:xfrm>
        </p:grpSpPr>
        <p:grpSp>
          <p:nvGrpSpPr>
            <p:cNvPr id="91" name="组合 90"/>
            <p:cNvGrpSpPr/>
            <p:nvPr/>
          </p:nvGrpSpPr>
          <p:grpSpPr>
            <a:xfrm>
              <a:off x="1017666" y="1460660"/>
              <a:ext cx="1241816" cy="1034848"/>
              <a:chOff x="1017666" y="1609725"/>
              <a:chExt cx="1241816" cy="1034848"/>
            </a:xfrm>
          </p:grpSpPr>
          <p:sp>
            <p:nvSpPr>
              <p:cNvPr id="92" name="六边形 91"/>
              <p:cNvSpPr>
                <a:spLocks noChangeAspect="1"/>
              </p:cNvSpPr>
              <p:nvPr/>
            </p:nvSpPr>
            <p:spPr>
              <a:xfrm>
                <a:off x="1017666" y="1609725"/>
                <a:ext cx="1241816" cy="1034848"/>
              </a:xfrm>
              <a:prstGeom prst="hexagon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六边形 92"/>
              <p:cNvSpPr>
                <a:spLocks noChangeAspect="1"/>
              </p:cNvSpPr>
              <p:nvPr/>
            </p:nvSpPr>
            <p:spPr>
              <a:xfrm>
                <a:off x="1120174" y="1695149"/>
                <a:ext cx="1036800" cy="864000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4" name="TextBox 61"/>
            <p:cNvSpPr txBox="1"/>
            <p:nvPr/>
          </p:nvSpPr>
          <p:spPr>
            <a:xfrm>
              <a:off x="1353127" y="1808549"/>
              <a:ext cx="572715" cy="312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2997227" y="3481178"/>
            <a:ext cx="2015735" cy="1680389"/>
            <a:chOff x="1017666" y="2695004"/>
            <a:chExt cx="1241816" cy="1034848"/>
          </a:xfrm>
        </p:grpSpPr>
        <p:grpSp>
          <p:nvGrpSpPr>
            <p:cNvPr id="96" name="组合 95"/>
            <p:cNvGrpSpPr/>
            <p:nvPr/>
          </p:nvGrpSpPr>
          <p:grpSpPr>
            <a:xfrm>
              <a:off x="1017666" y="2695004"/>
              <a:ext cx="1241816" cy="1034848"/>
              <a:chOff x="1017666" y="1609725"/>
              <a:chExt cx="1241816" cy="1034848"/>
            </a:xfrm>
          </p:grpSpPr>
          <p:sp>
            <p:nvSpPr>
              <p:cNvPr id="97" name="六边形 96"/>
              <p:cNvSpPr>
                <a:spLocks noChangeAspect="1"/>
              </p:cNvSpPr>
              <p:nvPr/>
            </p:nvSpPr>
            <p:spPr>
              <a:xfrm>
                <a:off x="1017666" y="1609725"/>
                <a:ext cx="1241816" cy="1034848"/>
              </a:xfrm>
              <a:prstGeom prst="hexagon">
                <a:avLst/>
              </a:prstGeom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六边形 97"/>
              <p:cNvSpPr>
                <a:spLocks noChangeAspect="1"/>
              </p:cNvSpPr>
              <p:nvPr/>
            </p:nvSpPr>
            <p:spPr>
              <a:xfrm>
                <a:off x="1120174" y="1695149"/>
                <a:ext cx="1036800" cy="864000"/>
              </a:xfrm>
              <a:prstGeom prst="hexagon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" name="TextBox 66"/>
            <p:cNvSpPr txBox="1"/>
            <p:nvPr/>
          </p:nvSpPr>
          <p:spPr>
            <a:xfrm>
              <a:off x="1300077" y="3058089"/>
              <a:ext cx="625136" cy="312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>
            <a:grpSpLocks noChangeAspect="1"/>
          </p:cNvGrpSpPr>
          <p:nvPr/>
        </p:nvGrpSpPr>
        <p:grpSpPr>
          <a:xfrm>
            <a:off x="4731259" y="4410152"/>
            <a:ext cx="2015735" cy="1680389"/>
            <a:chOff x="1017666" y="3929062"/>
            <a:chExt cx="1241816" cy="1034848"/>
          </a:xfrm>
        </p:grpSpPr>
        <p:grpSp>
          <p:nvGrpSpPr>
            <p:cNvPr id="101" name="组合 100"/>
            <p:cNvGrpSpPr/>
            <p:nvPr/>
          </p:nvGrpSpPr>
          <p:grpSpPr>
            <a:xfrm>
              <a:off x="1017666" y="3929062"/>
              <a:ext cx="1241816" cy="1034848"/>
              <a:chOff x="1017666" y="1609725"/>
              <a:chExt cx="1241816" cy="1034848"/>
            </a:xfrm>
          </p:grpSpPr>
          <p:sp>
            <p:nvSpPr>
              <p:cNvPr id="102" name="六边形 101"/>
              <p:cNvSpPr>
                <a:spLocks noChangeAspect="1"/>
              </p:cNvSpPr>
              <p:nvPr/>
            </p:nvSpPr>
            <p:spPr>
              <a:xfrm>
                <a:off x="1017666" y="1609725"/>
                <a:ext cx="1241816" cy="1034848"/>
              </a:xfrm>
              <a:prstGeom prst="hexagon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六边形 102"/>
              <p:cNvSpPr>
                <a:spLocks noChangeAspect="1"/>
              </p:cNvSpPr>
              <p:nvPr/>
            </p:nvSpPr>
            <p:spPr>
              <a:xfrm>
                <a:off x="1120174" y="1695149"/>
                <a:ext cx="1036800" cy="864000"/>
              </a:xfrm>
              <a:prstGeom prst="hexagon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" name="TextBox 71"/>
            <p:cNvSpPr txBox="1"/>
            <p:nvPr/>
          </p:nvSpPr>
          <p:spPr>
            <a:xfrm>
              <a:off x="1312707" y="4274220"/>
              <a:ext cx="692813" cy="312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>
            <a:grpSpLocks noChangeAspect="1"/>
          </p:cNvGrpSpPr>
          <p:nvPr/>
        </p:nvGrpSpPr>
        <p:grpSpPr>
          <a:xfrm>
            <a:off x="6464393" y="3481178"/>
            <a:ext cx="2015735" cy="1680389"/>
            <a:chOff x="1017666" y="2695004"/>
            <a:chExt cx="1241816" cy="1034848"/>
          </a:xfrm>
        </p:grpSpPr>
        <p:grpSp>
          <p:nvGrpSpPr>
            <p:cNvPr id="106" name="组合 105"/>
            <p:cNvGrpSpPr/>
            <p:nvPr/>
          </p:nvGrpSpPr>
          <p:grpSpPr>
            <a:xfrm>
              <a:off x="1017666" y="2695004"/>
              <a:ext cx="1241816" cy="1034848"/>
              <a:chOff x="1017666" y="1609725"/>
              <a:chExt cx="1241816" cy="1034848"/>
            </a:xfrm>
          </p:grpSpPr>
          <p:sp>
            <p:nvSpPr>
              <p:cNvPr id="107" name="六边形 106"/>
              <p:cNvSpPr>
                <a:spLocks noChangeAspect="1"/>
              </p:cNvSpPr>
              <p:nvPr/>
            </p:nvSpPr>
            <p:spPr>
              <a:xfrm>
                <a:off x="1017666" y="1609725"/>
                <a:ext cx="1241816" cy="1034848"/>
              </a:xfrm>
              <a:prstGeom prst="hexagon">
                <a:avLst/>
              </a:prstGeom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六边形 107"/>
              <p:cNvSpPr>
                <a:spLocks noChangeAspect="1"/>
              </p:cNvSpPr>
              <p:nvPr/>
            </p:nvSpPr>
            <p:spPr>
              <a:xfrm>
                <a:off x="1120174" y="1695149"/>
                <a:ext cx="1036800" cy="864000"/>
              </a:xfrm>
              <a:prstGeom prst="hexagon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9" name="TextBox 76"/>
            <p:cNvSpPr txBox="1"/>
            <p:nvPr/>
          </p:nvSpPr>
          <p:spPr>
            <a:xfrm>
              <a:off x="1289905" y="3058089"/>
              <a:ext cx="767923" cy="312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23610" y="1887705"/>
            <a:ext cx="2276574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Wide range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087235" y="1887855"/>
            <a:ext cx="3136265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repurchases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36819" y="5319514"/>
            <a:ext cx="2276574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profit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8503920" y="4593590"/>
            <a:ext cx="2920365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 to transport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751286" y="2339215"/>
            <a:ext cx="3253808" cy="1141963"/>
            <a:chOff x="611560" y="1470144"/>
            <a:chExt cx="2440674" cy="856274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611560" y="1470144"/>
              <a:ext cx="1872208" cy="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2483768" y="1470144"/>
              <a:ext cx="568466" cy="856274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/>
          <p:cNvGrpSpPr/>
          <p:nvPr/>
        </p:nvGrpSpPr>
        <p:grpSpPr>
          <a:xfrm flipH="1">
            <a:off x="6511176" y="2339215"/>
            <a:ext cx="4415916" cy="604852"/>
            <a:chOff x="-380931" y="1470144"/>
            <a:chExt cx="3312368" cy="453534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-380931" y="1470144"/>
              <a:ext cx="2864699" cy="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2483767" y="1470144"/>
              <a:ext cx="447670" cy="453534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直接连接符 123"/>
          <p:cNvCxnSpPr/>
          <p:nvPr/>
        </p:nvCxnSpPr>
        <p:spPr>
          <a:xfrm>
            <a:off x="751286" y="5765895"/>
            <a:ext cx="422391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flipH="1">
            <a:off x="8127404" y="5044979"/>
            <a:ext cx="284290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0" grpId="0"/>
      <p:bldP spid="112" grpId="0"/>
      <p:bldP spid="114" grpId="0"/>
      <p:bldP spid="1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Art of wechat-business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5" name="组合 5"/>
          <p:cNvGrpSpPr/>
          <p:nvPr/>
        </p:nvGrpSpPr>
        <p:grpSpPr>
          <a:xfrm>
            <a:off x="334566" y="1269807"/>
            <a:ext cx="11305256" cy="588250"/>
            <a:chOff x="3099904" y="1452479"/>
            <a:chExt cx="7459798" cy="588250"/>
          </a:xfrm>
        </p:grpSpPr>
        <p:sp>
          <p:nvSpPr>
            <p:cNvPr id="36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4373288" y="1527970"/>
              <a:ext cx="3127043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 to increase connections?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791295" y="2491414"/>
            <a:ext cx="4798639" cy="1159395"/>
            <a:chOff x="5161824" y="1994966"/>
            <a:chExt cx="3297964" cy="756804"/>
          </a:xfrm>
        </p:grpSpPr>
        <p:sp>
          <p:nvSpPr>
            <p:cNvPr id="52" name="矩形 51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284317" y="2032622"/>
              <a:ext cx="3036413" cy="478345"/>
              <a:chOff x="5284317" y="2911032"/>
              <a:chExt cx="3036413" cy="478345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5284317" y="2911032"/>
                <a:ext cx="1615179" cy="240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 kern="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Mutual recommend</a:t>
                </a:r>
                <a:endParaRPr lang="en-US" sz="18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284317" y="3153940"/>
                <a:ext cx="3036413" cy="235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With good words</a:t>
                </a:r>
                <a:endParaRPr lang="en-US" altLang="zh-CN" sz="1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6791295" y="3755601"/>
            <a:ext cx="4798639" cy="1159395"/>
            <a:chOff x="5161824" y="1994966"/>
            <a:chExt cx="3297964" cy="756804"/>
          </a:xfrm>
        </p:grpSpPr>
        <p:sp>
          <p:nvSpPr>
            <p:cNvPr id="57" name="矩形 56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4317" y="2032622"/>
              <a:ext cx="3036413" cy="478345"/>
              <a:chOff x="5284317" y="2911032"/>
              <a:chExt cx="3036413" cy="478345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284317" y="2911032"/>
                <a:ext cx="941788" cy="240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Mini-video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284317" y="3153940"/>
                <a:ext cx="3036413" cy="235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4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DouYin</a:t>
                </a:r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4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KuaiShou</a:t>
                </a:r>
                <a:endParaRPr lang="en-US" altLang="zh-CN" sz="1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6791295" y="5018961"/>
            <a:ext cx="4798639" cy="1159395"/>
            <a:chOff x="5161824" y="1994966"/>
            <a:chExt cx="3297964" cy="756804"/>
          </a:xfrm>
        </p:grpSpPr>
        <p:sp>
          <p:nvSpPr>
            <p:cNvPr id="62" name="矩形 61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5284317" y="2032622"/>
              <a:ext cx="2939494" cy="478345"/>
              <a:chOff x="5284317" y="2911032"/>
              <a:chExt cx="2939494" cy="478345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5284317" y="2911032"/>
                <a:ext cx="1283939" cy="240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Live broadcasts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5284317" y="3153940"/>
                <a:ext cx="2939494" cy="235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DouYu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HuYa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/>
          <a:stretch>
            <a:fillRect/>
          </a:stretch>
        </p:blipFill>
        <p:spPr bwMode="auto">
          <a:xfrm>
            <a:off x="734095" y="2491413"/>
            <a:ext cx="5937175" cy="36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90" y="3813175"/>
            <a:ext cx="1073785" cy="100457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185" y="3813175"/>
            <a:ext cx="1017928" cy="1004407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190" y="5173980"/>
            <a:ext cx="1115695" cy="84963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120" y="5173980"/>
            <a:ext cx="788670" cy="8572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Art of wechat-business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451834" y="1830585"/>
            <a:ext cx="977223" cy="3388559"/>
            <a:chOff x="1475656" y="1294656"/>
            <a:chExt cx="977223" cy="3790530"/>
          </a:xfrm>
        </p:grpSpPr>
        <p:sp>
          <p:nvSpPr>
            <p:cNvPr id="39" name="矩形 27"/>
            <p:cNvSpPr/>
            <p:nvPr/>
          </p:nvSpPr>
          <p:spPr>
            <a:xfrm>
              <a:off x="1475656" y="1294656"/>
              <a:ext cx="977223" cy="3790530"/>
            </a:xfrm>
            <a:custGeom>
              <a:avLst/>
              <a:gdLst>
                <a:gd name="connsiteX0" fmla="*/ 0 w 1512168"/>
                <a:gd name="connsiteY0" fmla="*/ 0 h 4025639"/>
                <a:gd name="connsiteX1" fmla="*/ 1512168 w 1512168"/>
                <a:gd name="connsiteY1" fmla="*/ 0 h 4025639"/>
                <a:gd name="connsiteX2" fmla="*/ 1512168 w 1512168"/>
                <a:gd name="connsiteY2" fmla="*/ 4025639 h 4025639"/>
                <a:gd name="connsiteX3" fmla="*/ 0 w 1512168"/>
                <a:gd name="connsiteY3" fmla="*/ 4025639 h 4025639"/>
                <a:gd name="connsiteX4" fmla="*/ 0 w 1512168"/>
                <a:gd name="connsiteY4" fmla="*/ 0 h 4025639"/>
                <a:gd name="connsiteX0-1" fmla="*/ 1512168 w 1603608"/>
                <a:gd name="connsiteY0-2" fmla="*/ 0 h 4025639"/>
                <a:gd name="connsiteX1-3" fmla="*/ 1512168 w 1603608"/>
                <a:gd name="connsiteY1-4" fmla="*/ 4025639 h 4025639"/>
                <a:gd name="connsiteX2-5" fmla="*/ 0 w 1603608"/>
                <a:gd name="connsiteY2-6" fmla="*/ 4025639 h 4025639"/>
                <a:gd name="connsiteX3-7" fmla="*/ 0 w 1603608"/>
                <a:gd name="connsiteY3-8" fmla="*/ 0 h 4025639"/>
                <a:gd name="connsiteX4-9" fmla="*/ 1603608 w 1603608"/>
                <a:gd name="connsiteY4-10" fmla="*/ 91440 h 4025639"/>
                <a:gd name="connsiteX0-11" fmla="*/ 1512168 w 1603608"/>
                <a:gd name="connsiteY0-12" fmla="*/ 4025639 h 4025639"/>
                <a:gd name="connsiteX1-13" fmla="*/ 0 w 1603608"/>
                <a:gd name="connsiteY1-14" fmla="*/ 4025639 h 4025639"/>
                <a:gd name="connsiteX2-15" fmla="*/ 0 w 1603608"/>
                <a:gd name="connsiteY2-16" fmla="*/ 0 h 4025639"/>
                <a:gd name="connsiteX3-17" fmla="*/ 1603608 w 1603608"/>
                <a:gd name="connsiteY3-18" fmla="*/ 91440 h 4025639"/>
                <a:gd name="connsiteX0-19" fmla="*/ 1512168 w 1512168"/>
                <a:gd name="connsiteY0-20" fmla="*/ 4025639 h 4025639"/>
                <a:gd name="connsiteX1-21" fmla="*/ 0 w 1512168"/>
                <a:gd name="connsiteY1-22" fmla="*/ 4025639 h 4025639"/>
                <a:gd name="connsiteX2-23" fmla="*/ 0 w 1512168"/>
                <a:gd name="connsiteY2-24" fmla="*/ 0 h 4025639"/>
                <a:gd name="connsiteX3-25" fmla="*/ 1462931 w 1512168"/>
                <a:gd name="connsiteY3-26" fmla="*/ 21102 h 4025639"/>
                <a:gd name="connsiteX0-27" fmla="*/ 1512168 w 1512168"/>
                <a:gd name="connsiteY0-28" fmla="*/ 4039706 h 4039706"/>
                <a:gd name="connsiteX1-29" fmla="*/ 0 w 1512168"/>
                <a:gd name="connsiteY1-30" fmla="*/ 4039706 h 4039706"/>
                <a:gd name="connsiteX2-31" fmla="*/ 0 w 1512168"/>
                <a:gd name="connsiteY2-32" fmla="*/ 14067 h 4039706"/>
                <a:gd name="connsiteX3-33" fmla="*/ 1462931 w 1512168"/>
                <a:gd name="connsiteY3-34" fmla="*/ 0 h 4039706"/>
                <a:gd name="connsiteX0-35" fmla="*/ 1512168 w 1512168"/>
                <a:gd name="connsiteY0-36" fmla="*/ 4026213 h 4026213"/>
                <a:gd name="connsiteX1-37" fmla="*/ 0 w 1512168"/>
                <a:gd name="connsiteY1-38" fmla="*/ 4026213 h 4026213"/>
                <a:gd name="connsiteX2-39" fmla="*/ 0 w 1512168"/>
                <a:gd name="connsiteY2-40" fmla="*/ 574 h 4026213"/>
                <a:gd name="connsiteX3-41" fmla="*/ 1471569 w 1512168"/>
                <a:gd name="connsiteY3-42" fmla="*/ 16938 h 4026213"/>
                <a:gd name="connsiteX0-43" fmla="*/ 1512168 w 1512168"/>
                <a:gd name="connsiteY0-44" fmla="*/ 4033619 h 4033619"/>
                <a:gd name="connsiteX1-45" fmla="*/ 0 w 1512168"/>
                <a:gd name="connsiteY1-46" fmla="*/ 4033619 h 4033619"/>
                <a:gd name="connsiteX2-47" fmla="*/ 0 w 1512168"/>
                <a:gd name="connsiteY2-48" fmla="*/ 7980 h 4033619"/>
                <a:gd name="connsiteX3-49" fmla="*/ 1488845 w 1512168"/>
                <a:gd name="connsiteY3-50" fmla="*/ 0 h 4033619"/>
                <a:gd name="connsiteX0-51" fmla="*/ 1512168 w 1512168"/>
                <a:gd name="connsiteY0-52" fmla="*/ 4025639 h 4025639"/>
                <a:gd name="connsiteX1-53" fmla="*/ 0 w 1512168"/>
                <a:gd name="connsiteY1-54" fmla="*/ 4025639 h 4025639"/>
                <a:gd name="connsiteX2-55" fmla="*/ 0 w 1512168"/>
                <a:gd name="connsiteY2-56" fmla="*/ 0 h 4025639"/>
                <a:gd name="connsiteX3-57" fmla="*/ 1497483 w 1512168"/>
                <a:gd name="connsiteY3-58" fmla="*/ 4193 h 4025639"/>
                <a:gd name="connsiteX0-59" fmla="*/ 1512168 w 1512168"/>
                <a:gd name="connsiteY0-60" fmla="*/ 4039704 h 4039704"/>
                <a:gd name="connsiteX1-61" fmla="*/ 0 w 1512168"/>
                <a:gd name="connsiteY1-62" fmla="*/ 4039704 h 4039704"/>
                <a:gd name="connsiteX2-63" fmla="*/ 0 w 1512168"/>
                <a:gd name="connsiteY2-64" fmla="*/ 14065 h 4039704"/>
                <a:gd name="connsiteX3-65" fmla="*/ 1506122 w 1512168"/>
                <a:gd name="connsiteY3-66" fmla="*/ 0 h 4039704"/>
                <a:gd name="connsiteX0-67" fmla="*/ 1512168 w 1532036"/>
                <a:gd name="connsiteY0-68" fmla="*/ 4039704 h 4039704"/>
                <a:gd name="connsiteX1-69" fmla="*/ 0 w 1532036"/>
                <a:gd name="connsiteY1-70" fmla="*/ 4039704 h 4039704"/>
                <a:gd name="connsiteX2-71" fmla="*/ 0 w 1532036"/>
                <a:gd name="connsiteY2-72" fmla="*/ 14065 h 4039704"/>
                <a:gd name="connsiteX3-73" fmla="*/ 1532036 w 1532036"/>
                <a:gd name="connsiteY3-74" fmla="*/ 0 h 4039704"/>
                <a:gd name="connsiteX0-75" fmla="*/ 1512168 w 1536268"/>
                <a:gd name="connsiteY0-76" fmla="*/ 4027775 h 4027775"/>
                <a:gd name="connsiteX1-77" fmla="*/ 0 w 1536268"/>
                <a:gd name="connsiteY1-78" fmla="*/ 4027775 h 4027775"/>
                <a:gd name="connsiteX2-79" fmla="*/ 0 w 1536268"/>
                <a:gd name="connsiteY2-80" fmla="*/ 2136 h 4027775"/>
                <a:gd name="connsiteX3-81" fmla="*/ 1536268 w 1536268"/>
                <a:gd name="connsiteY3-82" fmla="*/ 0 h 4027775"/>
                <a:gd name="connsiteX0-83" fmla="*/ 1512168 w 1548965"/>
                <a:gd name="connsiteY0-84" fmla="*/ 4025639 h 4025639"/>
                <a:gd name="connsiteX1-85" fmla="*/ 0 w 1548965"/>
                <a:gd name="connsiteY1-86" fmla="*/ 4025639 h 4025639"/>
                <a:gd name="connsiteX2-87" fmla="*/ 0 w 1548965"/>
                <a:gd name="connsiteY2-88" fmla="*/ 0 h 4025639"/>
                <a:gd name="connsiteX3-89" fmla="*/ 1548965 w 1548965"/>
                <a:gd name="connsiteY3-90" fmla="*/ 847 h 4025639"/>
                <a:gd name="connsiteX0-91" fmla="*/ 1512168 w 1553197"/>
                <a:gd name="connsiteY0-92" fmla="*/ 4030756 h 4030756"/>
                <a:gd name="connsiteX1-93" fmla="*/ 0 w 1553197"/>
                <a:gd name="connsiteY1-94" fmla="*/ 4030756 h 4030756"/>
                <a:gd name="connsiteX2-95" fmla="*/ 0 w 1553197"/>
                <a:gd name="connsiteY2-96" fmla="*/ 5117 h 4030756"/>
                <a:gd name="connsiteX3-97" fmla="*/ 1553197 w 1553197"/>
                <a:gd name="connsiteY3-98" fmla="*/ 0 h 4030756"/>
                <a:gd name="connsiteX0-99" fmla="*/ 1512168 w 1557429"/>
                <a:gd name="connsiteY0-100" fmla="*/ 4027774 h 4027774"/>
                <a:gd name="connsiteX1-101" fmla="*/ 0 w 1557429"/>
                <a:gd name="connsiteY1-102" fmla="*/ 4027774 h 4027774"/>
                <a:gd name="connsiteX2-103" fmla="*/ 0 w 1557429"/>
                <a:gd name="connsiteY2-104" fmla="*/ 2135 h 4027774"/>
                <a:gd name="connsiteX3-105" fmla="*/ 1557429 w 1557429"/>
                <a:gd name="connsiteY3-106" fmla="*/ 0 h 4027774"/>
                <a:gd name="connsiteX0-107" fmla="*/ 1512168 w 1561661"/>
                <a:gd name="connsiteY0-108" fmla="*/ 4025639 h 4025639"/>
                <a:gd name="connsiteX1-109" fmla="*/ 0 w 1561661"/>
                <a:gd name="connsiteY1-110" fmla="*/ 4025639 h 4025639"/>
                <a:gd name="connsiteX2-111" fmla="*/ 0 w 1561661"/>
                <a:gd name="connsiteY2-112" fmla="*/ 0 h 4025639"/>
                <a:gd name="connsiteX3-113" fmla="*/ 1561661 w 1561661"/>
                <a:gd name="connsiteY3-114" fmla="*/ 6811 h 4025639"/>
                <a:gd name="connsiteX0-115" fmla="*/ 1512168 w 1570126"/>
                <a:gd name="connsiteY0-116" fmla="*/ 4027774 h 4027774"/>
                <a:gd name="connsiteX1-117" fmla="*/ 0 w 1570126"/>
                <a:gd name="connsiteY1-118" fmla="*/ 4027774 h 4027774"/>
                <a:gd name="connsiteX2-119" fmla="*/ 0 w 1570126"/>
                <a:gd name="connsiteY2-120" fmla="*/ 2135 h 4027774"/>
                <a:gd name="connsiteX3-121" fmla="*/ 1570126 w 1570126"/>
                <a:gd name="connsiteY3-122" fmla="*/ 0 h 4027774"/>
                <a:gd name="connsiteX0-123" fmla="*/ 1512168 w 1574358"/>
                <a:gd name="connsiteY0-124" fmla="*/ 4025639 h 4025639"/>
                <a:gd name="connsiteX1-125" fmla="*/ 0 w 1574358"/>
                <a:gd name="connsiteY1-126" fmla="*/ 4025639 h 4025639"/>
                <a:gd name="connsiteX2-127" fmla="*/ 0 w 1574358"/>
                <a:gd name="connsiteY2-128" fmla="*/ 0 h 4025639"/>
                <a:gd name="connsiteX3-129" fmla="*/ 1574358 w 1574358"/>
                <a:gd name="connsiteY3-130" fmla="*/ 9793 h 4025639"/>
                <a:gd name="connsiteX0-131" fmla="*/ 1512168 w 1578590"/>
                <a:gd name="connsiteY0-132" fmla="*/ 4025639 h 4025639"/>
                <a:gd name="connsiteX1-133" fmla="*/ 0 w 1578590"/>
                <a:gd name="connsiteY1-134" fmla="*/ 4025639 h 4025639"/>
                <a:gd name="connsiteX2-135" fmla="*/ 0 w 1578590"/>
                <a:gd name="connsiteY2-136" fmla="*/ 0 h 4025639"/>
                <a:gd name="connsiteX3-137" fmla="*/ 1578590 w 1578590"/>
                <a:gd name="connsiteY3-138" fmla="*/ 847 h 40256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8590" h="4025639">
                  <a:moveTo>
                    <a:pt x="1512168" y="4025639"/>
                  </a:moveTo>
                  <a:lnTo>
                    <a:pt x="0" y="4025639"/>
                  </a:lnTo>
                  <a:lnTo>
                    <a:pt x="0" y="0"/>
                  </a:lnTo>
                  <a:lnTo>
                    <a:pt x="1578590" y="847"/>
                  </a:lnTo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475656" y="3101846"/>
              <a:ext cx="864096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3099904" y="1596495"/>
            <a:ext cx="7459798" cy="588250"/>
            <a:chOff x="3099904" y="1452479"/>
            <a:chExt cx="7459798" cy="588250"/>
          </a:xfrm>
        </p:grpSpPr>
        <p:sp>
          <p:nvSpPr>
            <p:cNvPr id="43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4" name="TextBox 61"/>
            <p:cNvSpPr txBox="1"/>
            <p:nvPr/>
          </p:nvSpPr>
          <p:spPr>
            <a:xfrm>
              <a:off x="4373288" y="1527970"/>
              <a:ext cx="351663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 to expand scale?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459946" y="1269554"/>
            <a:ext cx="854394" cy="903005"/>
            <a:chOff x="3459946" y="1125538"/>
            <a:chExt cx="854394" cy="903005"/>
          </a:xfrm>
        </p:grpSpPr>
        <p:sp>
          <p:nvSpPr>
            <p:cNvPr id="46" name="等腰三角形 45"/>
            <p:cNvSpPr/>
            <p:nvPr/>
          </p:nvSpPr>
          <p:spPr>
            <a:xfrm flipV="1">
              <a:off x="3459946" y="1207397"/>
              <a:ext cx="854394" cy="821146"/>
            </a:xfrm>
            <a:prstGeom prst="triangl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en-US" altLang="zh-CN" dirty="0"/>
            </a:p>
          </p:txBody>
        </p:sp>
        <p:sp>
          <p:nvSpPr>
            <p:cNvPr id="47" name="TextBox 62"/>
            <p:cNvSpPr txBox="1"/>
            <p:nvPr/>
          </p:nvSpPr>
          <p:spPr>
            <a:xfrm>
              <a:off x="3615684" y="112553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8" name="TextBox 65"/>
          <p:cNvSpPr txBox="1"/>
          <p:nvPr/>
        </p:nvSpPr>
        <p:spPr>
          <a:xfrm>
            <a:off x="4396049" y="3922518"/>
            <a:ext cx="5587589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 structure tree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099904" y="3237646"/>
            <a:ext cx="7459798" cy="588250"/>
            <a:chOff x="3099904" y="3252679"/>
            <a:chExt cx="7459798" cy="588250"/>
          </a:xfrm>
        </p:grpSpPr>
        <p:sp>
          <p:nvSpPr>
            <p:cNvPr id="50" name="矩形 1"/>
            <p:cNvSpPr/>
            <p:nvPr/>
          </p:nvSpPr>
          <p:spPr>
            <a:xfrm>
              <a:off x="3099904" y="32526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73288" y="3340286"/>
              <a:ext cx="51066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 to develop ur own agency?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459946" y="2910705"/>
            <a:ext cx="854394" cy="903005"/>
            <a:chOff x="3459946" y="2925738"/>
            <a:chExt cx="854394" cy="903005"/>
          </a:xfrm>
        </p:grpSpPr>
        <p:sp>
          <p:nvSpPr>
            <p:cNvPr id="73" name="等腰三角形 72"/>
            <p:cNvSpPr/>
            <p:nvPr/>
          </p:nvSpPr>
          <p:spPr>
            <a:xfrm flipV="1">
              <a:off x="3459946" y="3007597"/>
              <a:ext cx="854394" cy="82114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en-US" altLang="zh-CN" dirty="0"/>
            </a:p>
          </p:txBody>
        </p:sp>
        <p:sp>
          <p:nvSpPr>
            <p:cNvPr id="74" name="TextBox 67"/>
            <p:cNvSpPr txBox="1"/>
            <p:nvPr/>
          </p:nvSpPr>
          <p:spPr>
            <a:xfrm>
              <a:off x="3650853" y="292573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099904" y="4893830"/>
            <a:ext cx="7459798" cy="588250"/>
            <a:chOff x="3099904" y="5020823"/>
            <a:chExt cx="7459798" cy="588250"/>
          </a:xfrm>
        </p:grpSpPr>
        <p:sp>
          <p:nvSpPr>
            <p:cNvPr id="77" name="矩形 1"/>
            <p:cNvSpPr/>
            <p:nvPr/>
          </p:nvSpPr>
          <p:spPr>
            <a:xfrm>
              <a:off x="3099904" y="5020823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78" name="TextBox 24"/>
            <p:cNvSpPr txBox="1"/>
            <p:nvPr/>
          </p:nvSpPr>
          <p:spPr>
            <a:xfrm>
              <a:off x="4373288" y="5120546"/>
              <a:ext cx="408241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 to get more money?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459946" y="4566889"/>
            <a:ext cx="854394" cy="903005"/>
            <a:chOff x="3459946" y="4693882"/>
            <a:chExt cx="854394" cy="903005"/>
          </a:xfrm>
        </p:grpSpPr>
        <p:sp>
          <p:nvSpPr>
            <p:cNvPr id="80" name="等腰三角形 79"/>
            <p:cNvSpPr/>
            <p:nvPr/>
          </p:nvSpPr>
          <p:spPr>
            <a:xfrm flipV="1">
              <a:off x="3459946" y="4775741"/>
              <a:ext cx="854394" cy="821146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en-US" altLang="zh-CN" dirty="0"/>
            </a:p>
          </p:txBody>
        </p:sp>
        <p:sp>
          <p:nvSpPr>
            <p:cNvPr id="81" name="TextBox 25"/>
            <p:cNvSpPr txBox="1"/>
            <p:nvPr/>
          </p:nvSpPr>
          <p:spPr>
            <a:xfrm>
              <a:off x="3650853" y="4693882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31"/>
          <p:cNvSpPr txBox="1"/>
          <p:nvPr/>
        </p:nvSpPr>
        <p:spPr>
          <a:xfrm>
            <a:off x="1704821" y="1831854"/>
            <a:ext cx="675005" cy="35913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AIM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8" grpId="0"/>
      <p:bldP spid="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Art of wechat-business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5" name="组合 5"/>
          <p:cNvGrpSpPr/>
          <p:nvPr/>
        </p:nvGrpSpPr>
        <p:grpSpPr>
          <a:xfrm>
            <a:off x="334566" y="1269807"/>
            <a:ext cx="11305256" cy="588250"/>
            <a:chOff x="3099904" y="1452479"/>
            <a:chExt cx="7459798" cy="588250"/>
          </a:xfrm>
        </p:grpSpPr>
        <p:sp>
          <p:nvSpPr>
            <p:cNvPr id="36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4373288" y="1527970"/>
              <a:ext cx="3393112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 to find accurate consumer?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976880"/>
            <a:ext cx="4409440" cy="2153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80" y="2976880"/>
            <a:ext cx="4580255" cy="21526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Art of wechat-business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5" name="组合 5"/>
          <p:cNvGrpSpPr/>
          <p:nvPr/>
        </p:nvGrpSpPr>
        <p:grpSpPr>
          <a:xfrm>
            <a:off x="334566" y="1269807"/>
            <a:ext cx="11305256" cy="588250"/>
            <a:chOff x="3099904" y="1452479"/>
            <a:chExt cx="7459798" cy="588250"/>
          </a:xfrm>
        </p:grpSpPr>
        <p:sp>
          <p:nvSpPr>
            <p:cNvPr id="36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4373288" y="1527970"/>
              <a:ext cx="3393112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 to find accurate consumer?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 descr="微信图片_201805232105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6365" y="2737485"/>
            <a:ext cx="6857365" cy="1962150"/>
          </a:xfrm>
          <a:prstGeom prst="rect">
            <a:avLst/>
          </a:prstGeom>
        </p:spPr>
      </p:pic>
      <p:pic>
        <p:nvPicPr>
          <p:cNvPr id="6" name="图片 5" descr="微信图片_201805232105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40" y="2143760"/>
            <a:ext cx="2232025" cy="3969385"/>
          </a:xfrm>
          <a:prstGeom prst="rect">
            <a:avLst/>
          </a:prstGeom>
        </p:spPr>
      </p:pic>
      <p:pic>
        <p:nvPicPr>
          <p:cNvPr id="7" name="图片 6" descr="微信图片_201805232105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" y="395605"/>
            <a:ext cx="3632835" cy="60686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933" y="0"/>
            <a:ext cx="2869510" cy="6859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94934" y="2266587"/>
            <a:ext cx="2808312" cy="1352550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8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 rot="16200000">
            <a:off x="2930212" y="5939573"/>
            <a:ext cx="576064" cy="48666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3710775" y="6949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710775" y="24172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3710905" y="417868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398851" y="2417231"/>
            <a:ext cx="7414106" cy="511504"/>
            <a:chOff x="6339097" y="4180903"/>
            <a:chExt cx="4395475" cy="511504"/>
          </a:xfrm>
        </p:grpSpPr>
        <p:sp>
          <p:nvSpPr>
            <p:cNvPr id="58" name="圆角矩形 57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496794" y="4229981"/>
              <a:ext cx="4124385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Amway Promotion Venue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398850" y="4172628"/>
            <a:ext cx="7704856" cy="511504"/>
            <a:chOff x="6339097" y="4180903"/>
            <a:chExt cx="4525157" cy="511504"/>
          </a:xfrm>
        </p:grpSpPr>
        <p:sp>
          <p:nvSpPr>
            <p:cNvPr id="61" name="圆角矩形 60"/>
            <p:cNvSpPr/>
            <p:nvPr/>
          </p:nvSpPr>
          <p:spPr>
            <a:xfrm>
              <a:off x="6339097" y="4180903"/>
              <a:ext cx="435439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496794" y="4229981"/>
              <a:ext cx="4367460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Wechat-business</a:t>
              </a:r>
              <a:endParaRPr 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398851" y="694760"/>
            <a:ext cx="7414106" cy="511504"/>
            <a:chOff x="6339097" y="4182173"/>
            <a:chExt cx="4395475" cy="511504"/>
          </a:xfrm>
        </p:grpSpPr>
        <p:sp>
          <p:nvSpPr>
            <p:cNvPr id="67" name="圆角矩形 66"/>
            <p:cNvSpPr/>
            <p:nvPr/>
          </p:nvSpPr>
          <p:spPr>
            <a:xfrm>
              <a:off x="6339097" y="418217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6496794" y="4229981"/>
              <a:ext cx="4124385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Lipstick sales</a:t>
              </a:r>
              <a:endParaRPr 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3710905" y="5902424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398850" y="5896369"/>
            <a:ext cx="7535367" cy="511504"/>
            <a:chOff x="6339097" y="4180903"/>
            <a:chExt cx="4467365" cy="511504"/>
          </a:xfrm>
        </p:grpSpPr>
        <p:sp>
          <p:nvSpPr>
            <p:cNvPr id="31" name="圆角矩形 30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496794" y="4229981"/>
              <a:ext cx="4309668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Conclusion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49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49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1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49"/>
                            </p:stCondLst>
                            <p:childTnLst>
                              <p:par>
                                <p:cTn id="3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54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  <p:bldP spid="38" grpId="0" bldLvl="0" animBg="1"/>
      <p:bldP spid="33" grpId="0" bldLvl="0" animBg="1"/>
      <p:bldP spid="33" grpId="1" bldLvl="0" animBg="1"/>
      <p:bldP spid="33" grpId="2" bldLvl="0" animBg="1"/>
      <p:bldP spid="35" grpId="0" bldLvl="0" animBg="1"/>
      <p:bldP spid="35" grpId="1" bldLvl="0" animBg="1"/>
      <p:bldP spid="56" grpId="0" bldLvl="0" animBg="1"/>
      <p:bldP spid="56" grpId="1" bldLvl="0" animBg="1"/>
      <p:bldP spid="29" grpId="0" bldLvl="0" animBg="1"/>
      <p:bldP spid="29" grpId="1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67240" y="1559294"/>
            <a:ext cx="3357880" cy="205994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en-US" altLang="zh-CN" sz="12800" dirty="0">
                <a:solidFill>
                  <a:srgbClr val="38B1BF"/>
                </a:solidFill>
                <a:latin typeface="Impact" panose="020B0806030902050204" pitchFamily="34" charset="0"/>
              </a:rPr>
              <a:t>2018</a:t>
            </a:r>
            <a:endParaRPr lang="zh-CN" altLang="en-US" sz="12800" dirty="0">
              <a:solidFill>
                <a:srgbClr val="38B1BF"/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5"/>
          <p:cNvSpPr txBox="1"/>
          <p:nvPr/>
        </p:nvSpPr>
        <p:spPr>
          <a:xfrm>
            <a:off x="3612713" y="4778722"/>
            <a:ext cx="2012950" cy="38227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Group6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56072" y="3552761"/>
            <a:ext cx="7675880" cy="9359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en-US" altLang="zh-CN" sz="5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u for watching</a:t>
            </a:r>
            <a:endParaRPr lang="en-US" altLang="zh-CN" sz="5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5820289" y="4778722"/>
            <a:ext cx="2620645" cy="38227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13671" y="452774"/>
            <a:ext cx="2169160" cy="39751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Business English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6000">
        <p:blinds dir="vert"/>
      </p:transition>
    </mc:Choice>
    <mc:Fallback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3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/>
      <p:bldP spid="19" grpId="0"/>
      <p:bldP spid="20" grpId="0" bldLvl="0" animBg="1"/>
      <p:bldP spid="21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933" y="0"/>
            <a:ext cx="2869510" cy="6859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94934" y="2266587"/>
            <a:ext cx="2808312" cy="1352550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8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 rot="16200000">
            <a:off x="2930212" y="701458"/>
            <a:ext cx="576064" cy="48666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3710775" y="6949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710775" y="24172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3710905" y="417868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398851" y="2417231"/>
            <a:ext cx="7414106" cy="511504"/>
            <a:chOff x="6339097" y="4180903"/>
            <a:chExt cx="4395475" cy="511504"/>
          </a:xfrm>
        </p:grpSpPr>
        <p:sp>
          <p:nvSpPr>
            <p:cNvPr id="58" name="圆角矩形 57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496794" y="4229981"/>
              <a:ext cx="4124385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Amway Promotion Venue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398850" y="4172628"/>
            <a:ext cx="7704856" cy="511504"/>
            <a:chOff x="6339097" y="4180903"/>
            <a:chExt cx="4525157" cy="511504"/>
          </a:xfrm>
        </p:grpSpPr>
        <p:sp>
          <p:nvSpPr>
            <p:cNvPr id="61" name="圆角矩形 60"/>
            <p:cNvSpPr/>
            <p:nvPr/>
          </p:nvSpPr>
          <p:spPr>
            <a:xfrm>
              <a:off x="6339097" y="4180903"/>
              <a:ext cx="435439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496794" y="4229981"/>
              <a:ext cx="4367460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Wechat-business</a:t>
              </a:r>
              <a:endParaRPr 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398851" y="694760"/>
            <a:ext cx="7414106" cy="511504"/>
            <a:chOff x="6339097" y="4182173"/>
            <a:chExt cx="4395475" cy="511504"/>
          </a:xfrm>
        </p:grpSpPr>
        <p:sp>
          <p:nvSpPr>
            <p:cNvPr id="67" name="圆角矩形 66"/>
            <p:cNvSpPr/>
            <p:nvPr/>
          </p:nvSpPr>
          <p:spPr>
            <a:xfrm>
              <a:off x="6339097" y="418217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6496794" y="4229981"/>
              <a:ext cx="4124385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Lipstick sales</a:t>
              </a:r>
              <a:endParaRPr 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3710905" y="5902424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398850" y="5896369"/>
            <a:ext cx="7535367" cy="511504"/>
            <a:chOff x="6339097" y="4180903"/>
            <a:chExt cx="4467365" cy="511504"/>
          </a:xfrm>
        </p:grpSpPr>
        <p:sp>
          <p:nvSpPr>
            <p:cNvPr id="31" name="圆角矩形 30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496794" y="4229981"/>
              <a:ext cx="4309668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Conclusion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782838" y="117426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Saphora Indoor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4" name="图片 3" descr="wKhQpFb86ZuEdacoAAAAAB5f31Q4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065" y="1496060"/>
            <a:ext cx="8947785" cy="48317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>
          <a:xfrm rot="5400000">
            <a:off x="3615413" y="1766872"/>
            <a:ext cx="4489280" cy="4070708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49"/>
          <p:cNvGrpSpPr/>
          <p:nvPr/>
        </p:nvGrpSpPr>
        <p:grpSpPr bwMode="auto">
          <a:xfrm>
            <a:off x="5188850" y="3343757"/>
            <a:ext cx="1267269" cy="849632"/>
            <a:chOff x="0" y="0"/>
            <a:chExt cx="935038" cy="568325"/>
          </a:xfrm>
        </p:grpSpPr>
        <p:sp>
          <p:nvSpPr>
            <p:cNvPr id="4" name="Freeform 8"/>
            <p:cNvSpPr>
              <a:spLocks noChangeArrowheads="1"/>
            </p:cNvSpPr>
            <p:nvPr/>
          </p:nvSpPr>
          <p:spPr bwMode="auto">
            <a:xfrm>
              <a:off x="87313" y="485775"/>
              <a:ext cx="112713" cy="82550"/>
            </a:xfrm>
            <a:custGeom>
              <a:avLst/>
              <a:gdLst>
                <a:gd name="T0" fmla="*/ 112713 w 30"/>
                <a:gd name="T1" fmla="*/ 71293 h 22"/>
                <a:gd name="T2" fmla="*/ 112713 w 30"/>
                <a:gd name="T3" fmla="*/ 0 h 22"/>
                <a:gd name="T4" fmla="*/ 3757 w 30"/>
                <a:gd name="T5" fmla="*/ 82550 h 22"/>
                <a:gd name="T6" fmla="*/ 101442 w 30"/>
                <a:gd name="T7" fmla="*/ 82550 h 22"/>
                <a:gd name="T8" fmla="*/ 112713 w 30"/>
                <a:gd name="T9" fmla="*/ 71293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22"/>
                <a:gd name="T17" fmla="*/ 30 w 30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22">
                  <a:moveTo>
                    <a:pt x="30" y="1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0" y="22"/>
                    <a:pt x="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1"/>
                    <a:pt x="3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9"/>
            <p:cNvSpPr>
              <a:spLocks noChangeArrowheads="1"/>
            </p:cNvSpPr>
            <p:nvPr/>
          </p:nvSpPr>
          <p:spPr bwMode="auto">
            <a:xfrm>
              <a:off x="235744" y="368300"/>
              <a:ext cx="120650" cy="200025"/>
            </a:xfrm>
            <a:custGeom>
              <a:avLst/>
              <a:gdLst>
                <a:gd name="T0" fmla="*/ 109339 w 32"/>
                <a:gd name="T1" fmla="*/ 200025 h 53"/>
                <a:gd name="T2" fmla="*/ 120650 w 32"/>
                <a:gd name="T3" fmla="*/ 188703 h 53"/>
                <a:gd name="T4" fmla="*/ 120650 w 32"/>
                <a:gd name="T5" fmla="*/ 0 h 53"/>
                <a:gd name="T6" fmla="*/ 0 w 32"/>
                <a:gd name="T7" fmla="*/ 86803 h 53"/>
                <a:gd name="T8" fmla="*/ 0 w 32"/>
                <a:gd name="T9" fmla="*/ 90577 h 53"/>
                <a:gd name="T10" fmla="*/ 0 w 32"/>
                <a:gd name="T11" fmla="*/ 188703 h 53"/>
                <a:gd name="T12" fmla="*/ 7541 w 32"/>
                <a:gd name="T13" fmla="*/ 200025 h 53"/>
                <a:gd name="T14" fmla="*/ 109339 w 32"/>
                <a:gd name="T15" fmla="*/ 200025 h 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53"/>
                <a:gd name="T26" fmla="*/ 32 w 32"/>
                <a:gd name="T27" fmla="*/ 53 h 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53">
                  <a:moveTo>
                    <a:pt x="29" y="53"/>
                  </a:moveTo>
                  <a:cubicBezTo>
                    <a:pt x="30" y="53"/>
                    <a:pt x="32" y="52"/>
                    <a:pt x="32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2" y="53"/>
                  </a:cubicBezTo>
                  <a:lnTo>
                    <a:pt x="29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0"/>
            <p:cNvSpPr>
              <a:spLocks noChangeArrowheads="1"/>
            </p:cNvSpPr>
            <p:nvPr/>
          </p:nvSpPr>
          <p:spPr bwMode="auto">
            <a:xfrm>
              <a:off x="392112" y="274637"/>
              <a:ext cx="120650" cy="293688"/>
            </a:xfrm>
            <a:custGeom>
              <a:avLst/>
              <a:gdLst>
                <a:gd name="T0" fmla="*/ 109339 w 32"/>
                <a:gd name="T1" fmla="*/ 293688 h 78"/>
                <a:gd name="T2" fmla="*/ 120650 w 32"/>
                <a:gd name="T3" fmla="*/ 282392 h 78"/>
                <a:gd name="T4" fmla="*/ 120650 w 32"/>
                <a:gd name="T5" fmla="*/ 33887 h 78"/>
                <a:gd name="T6" fmla="*/ 86717 w 32"/>
                <a:gd name="T7" fmla="*/ 0 h 78"/>
                <a:gd name="T8" fmla="*/ 37703 w 32"/>
                <a:gd name="T9" fmla="*/ 37652 h 78"/>
                <a:gd name="T10" fmla="*/ 0 w 32"/>
                <a:gd name="T11" fmla="*/ 64009 h 78"/>
                <a:gd name="T12" fmla="*/ 0 w 32"/>
                <a:gd name="T13" fmla="*/ 282392 h 78"/>
                <a:gd name="T14" fmla="*/ 11311 w 32"/>
                <a:gd name="T15" fmla="*/ 293688 h 78"/>
                <a:gd name="T16" fmla="*/ 109339 w 32"/>
                <a:gd name="T17" fmla="*/ 293688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78"/>
                <a:gd name="T29" fmla="*/ 32 w 32"/>
                <a:gd name="T30" fmla="*/ 78 h 7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78">
                  <a:moveTo>
                    <a:pt x="29" y="78"/>
                  </a:moveTo>
                  <a:cubicBezTo>
                    <a:pt x="31" y="78"/>
                    <a:pt x="32" y="77"/>
                    <a:pt x="32" y="75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lnTo>
                    <a:pt x="29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1"/>
            <p:cNvSpPr>
              <a:spLocks noChangeArrowheads="1"/>
            </p:cNvSpPr>
            <p:nvPr/>
          </p:nvSpPr>
          <p:spPr bwMode="auto">
            <a:xfrm>
              <a:off x="548481" y="315912"/>
              <a:ext cx="120650" cy="252413"/>
            </a:xfrm>
            <a:custGeom>
              <a:avLst/>
              <a:gdLst>
                <a:gd name="T0" fmla="*/ 113109 w 32"/>
                <a:gd name="T1" fmla="*/ 252413 h 67"/>
                <a:gd name="T2" fmla="*/ 120650 w 32"/>
                <a:gd name="T3" fmla="*/ 241111 h 67"/>
                <a:gd name="T4" fmla="*/ 120650 w 32"/>
                <a:gd name="T5" fmla="*/ 0 h 67"/>
                <a:gd name="T6" fmla="*/ 75406 w 32"/>
                <a:gd name="T7" fmla="*/ 37674 h 67"/>
                <a:gd name="T8" fmla="*/ 60325 w 32"/>
                <a:gd name="T9" fmla="*/ 48976 h 67"/>
                <a:gd name="T10" fmla="*/ 18852 w 32"/>
                <a:gd name="T11" fmla="*/ 45208 h 67"/>
                <a:gd name="T12" fmla="*/ 15081 w 32"/>
                <a:gd name="T13" fmla="*/ 41441 h 67"/>
                <a:gd name="T14" fmla="*/ 0 w 32"/>
                <a:gd name="T15" fmla="*/ 26372 h 67"/>
                <a:gd name="T16" fmla="*/ 0 w 32"/>
                <a:gd name="T17" fmla="*/ 241111 h 67"/>
                <a:gd name="T18" fmla="*/ 11311 w 32"/>
                <a:gd name="T19" fmla="*/ 252413 h 67"/>
                <a:gd name="T20" fmla="*/ 113109 w 32"/>
                <a:gd name="T21" fmla="*/ 252413 h 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67"/>
                <a:gd name="T35" fmla="*/ 32 w 32"/>
                <a:gd name="T36" fmla="*/ 67 h 6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67">
                  <a:moveTo>
                    <a:pt x="30" y="67"/>
                  </a:moveTo>
                  <a:cubicBezTo>
                    <a:pt x="31" y="67"/>
                    <a:pt x="32" y="66"/>
                    <a:pt x="32" y="6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3" y="16"/>
                    <a:pt x="8" y="15"/>
                    <a:pt x="5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7"/>
                    <a:pt x="3" y="67"/>
                  </a:cubicBezTo>
                  <a:lnTo>
                    <a:pt x="30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2"/>
            <p:cNvSpPr>
              <a:spLocks noChangeArrowheads="1"/>
            </p:cNvSpPr>
            <p:nvPr/>
          </p:nvSpPr>
          <p:spPr bwMode="auto">
            <a:xfrm>
              <a:off x="704850" y="195262"/>
              <a:ext cx="120650" cy="373063"/>
            </a:xfrm>
            <a:custGeom>
              <a:avLst/>
              <a:gdLst>
                <a:gd name="T0" fmla="*/ 109339 w 32"/>
                <a:gd name="T1" fmla="*/ 373063 h 99"/>
                <a:gd name="T2" fmla="*/ 120650 w 32"/>
                <a:gd name="T3" fmla="*/ 361758 h 99"/>
                <a:gd name="T4" fmla="*/ 120650 w 32"/>
                <a:gd name="T5" fmla="*/ 0 h 99"/>
                <a:gd name="T6" fmla="*/ 49014 w 32"/>
                <a:gd name="T7" fmla="*/ 56525 h 99"/>
                <a:gd name="T8" fmla="*/ 0 w 32"/>
                <a:gd name="T9" fmla="*/ 94208 h 99"/>
                <a:gd name="T10" fmla="*/ 0 w 32"/>
                <a:gd name="T11" fmla="*/ 361758 h 99"/>
                <a:gd name="T12" fmla="*/ 11311 w 32"/>
                <a:gd name="T13" fmla="*/ 373063 h 99"/>
                <a:gd name="T14" fmla="*/ 109339 w 32"/>
                <a:gd name="T15" fmla="*/ 373063 h 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99"/>
                <a:gd name="T26" fmla="*/ 32 w 32"/>
                <a:gd name="T27" fmla="*/ 99 h 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99">
                  <a:moveTo>
                    <a:pt x="29" y="99"/>
                  </a:moveTo>
                  <a:cubicBezTo>
                    <a:pt x="31" y="99"/>
                    <a:pt x="32" y="98"/>
                    <a:pt x="32" y="9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99"/>
                    <a:pt x="3" y="99"/>
                  </a:cubicBezTo>
                  <a:lnTo>
                    <a:pt x="29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3"/>
            <p:cNvSpPr>
              <a:spLocks noChangeArrowheads="1"/>
            </p:cNvSpPr>
            <p:nvPr/>
          </p:nvSpPr>
          <p:spPr bwMode="auto">
            <a:xfrm>
              <a:off x="0" y="0"/>
              <a:ext cx="935038" cy="541338"/>
            </a:xfrm>
            <a:custGeom>
              <a:avLst/>
              <a:gdLst>
                <a:gd name="T0" fmla="*/ 935038 w 248"/>
                <a:gd name="T1" fmla="*/ 30074 h 144"/>
                <a:gd name="T2" fmla="*/ 923727 w 248"/>
                <a:gd name="T3" fmla="*/ 7519 h 144"/>
                <a:gd name="T4" fmla="*/ 901105 w 248"/>
                <a:gd name="T5" fmla="*/ 0 h 144"/>
                <a:gd name="T6" fmla="*/ 867172 w 248"/>
                <a:gd name="T7" fmla="*/ 0 h 144"/>
                <a:gd name="T8" fmla="*/ 754063 w 248"/>
                <a:gd name="T9" fmla="*/ 0 h 144"/>
                <a:gd name="T10" fmla="*/ 742752 w 248"/>
                <a:gd name="T11" fmla="*/ 3759 h 144"/>
                <a:gd name="T12" fmla="*/ 738982 w 248"/>
                <a:gd name="T13" fmla="*/ 3759 h 144"/>
                <a:gd name="T14" fmla="*/ 720130 w 248"/>
                <a:gd name="T15" fmla="*/ 30074 h 144"/>
                <a:gd name="T16" fmla="*/ 742752 w 248"/>
                <a:gd name="T17" fmla="*/ 60149 h 144"/>
                <a:gd name="T18" fmla="*/ 754063 w 248"/>
                <a:gd name="T19" fmla="*/ 63908 h 144"/>
                <a:gd name="T20" fmla="*/ 791766 w 248"/>
                <a:gd name="T21" fmla="*/ 63908 h 144"/>
                <a:gd name="T22" fmla="*/ 810618 w 248"/>
                <a:gd name="T23" fmla="*/ 63908 h 144"/>
                <a:gd name="T24" fmla="*/ 776685 w 248"/>
                <a:gd name="T25" fmla="*/ 90223 h 144"/>
                <a:gd name="T26" fmla="*/ 712589 w 248"/>
                <a:gd name="T27" fmla="*/ 146612 h 144"/>
                <a:gd name="T28" fmla="*/ 674886 w 248"/>
                <a:gd name="T29" fmla="*/ 176687 h 144"/>
                <a:gd name="T30" fmla="*/ 625872 w 248"/>
                <a:gd name="T31" fmla="*/ 214280 h 144"/>
                <a:gd name="T32" fmla="*/ 595710 w 248"/>
                <a:gd name="T33" fmla="*/ 236835 h 144"/>
                <a:gd name="T34" fmla="*/ 565547 w 248"/>
                <a:gd name="T35" fmla="*/ 206761 h 144"/>
                <a:gd name="T36" fmla="*/ 550466 w 248"/>
                <a:gd name="T37" fmla="*/ 195483 h 144"/>
                <a:gd name="T38" fmla="*/ 512763 w 248"/>
                <a:gd name="T39" fmla="*/ 157890 h 144"/>
                <a:gd name="T40" fmla="*/ 505222 w 248"/>
                <a:gd name="T41" fmla="*/ 150372 h 144"/>
                <a:gd name="T42" fmla="*/ 463749 w 248"/>
                <a:gd name="T43" fmla="*/ 146612 h 144"/>
                <a:gd name="T44" fmla="*/ 429816 w 248"/>
                <a:gd name="T45" fmla="*/ 172927 h 144"/>
                <a:gd name="T46" fmla="*/ 392113 w 248"/>
                <a:gd name="T47" fmla="*/ 203002 h 144"/>
                <a:gd name="T48" fmla="*/ 365721 w 248"/>
                <a:gd name="T49" fmla="*/ 218039 h 144"/>
                <a:gd name="T50" fmla="*/ 354410 w 248"/>
                <a:gd name="T51" fmla="*/ 229317 h 144"/>
                <a:gd name="T52" fmla="*/ 233760 w 248"/>
                <a:gd name="T53" fmla="*/ 319540 h 144"/>
                <a:gd name="T54" fmla="*/ 229989 w 248"/>
                <a:gd name="T55" fmla="*/ 323299 h 144"/>
                <a:gd name="T56" fmla="*/ 192286 w 248"/>
                <a:gd name="T57" fmla="*/ 349614 h 144"/>
                <a:gd name="T58" fmla="*/ 33933 w 248"/>
                <a:gd name="T59" fmla="*/ 466152 h 144"/>
                <a:gd name="T60" fmla="*/ 15081 w 248"/>
                <a:gd name="T61" fmla="*/ 481189 h 144"/>
                <a:gd name="T62" fmla="*/ 11311 w 248"/>
                <a:gd name="T63" fmla="*/ 526301 h 144"/>
                <a:gd name="T64" fmla="*/ 41473 w 248"/>
                <a:gd name="T65" fmla="*/ 537579 h 144"/>
                <a:gd name="T66" fmla="*/ 56555 w 248"/>
                <a:gd name="T67" fmla="*/ 533819 h 144"/>
                <a:gd name="T68" fmla="*/ 192286 w 248"/>
                <a:gd name="T69" fmla="*/ 428559 h 144"/>
                <a:gd name="T70" fmla="*/ 229989 w 248"/>
                <a:gd name="T71" fmla="*/ 402244 h 144"/>
                <a:gd name="T72" fmla="*/ 233760 w 248"/>
                <a:gd name="T73" fmla="*/ 402244 h 144"/>
                <a:gd name="T74" fmla="*/ 354410 w 248"/>
                <a:gd name="T75" fmla="*/ 308262 h 144"/>
                <a:gd name="T76" fmla="*/ 369491 w 248"/>
                <a:gd name="T77" fmla="*/ 300743 h 144"/>
                <a:gd name="T78" fmla="*/ 392113 w 248"/>
                <a:gd name="T79" fmla="*/ 281947 h 144"/>
                <a:gd name="T80" fmla="*/ 429816 w 248"/>
                <a:gd name="T81" fmla="*/ 251873 h 144"/>
                <a:gd name="T82" fmla="*/ 478830 w 248"/>
                <a:gd name="T83" fmla="*/ 214280 h 144"/>
                <a:gd name="T84" fmla="*/ 512763 w 248"/>
                <a:gd name="T85" fmla="*/ 248113 h 144"/>
                <a:gd name="T86" fmla="*/ 550466 w 248"/>
                <a:gd name="T87" fmla="*/ 285706 h 144"/>
                <a:gd name="T88" fmla="*/ 565547 w 248"/>
                <a:gd name="T89" fmla="*/ 296984 h 144"/>
                <a:gd name="T90" fmla="*/ 569317 w 248"/>
                <a:gd name="T91" fmla="*/ 304503 h 144"/>
                <a:gd name="T92" fmla="*/ 610791 w 248"/>
                <a:gd name="T93" fmla="*/ 308262 h 144"/>
                <a:gd name="T94" fmla="*/ 625872 w 248"/>
                <a:gd name="T95" fmla="*/ 296984 h 144"/>
                <a:gd name="T96" fmla="*/ 674886 w 248"/>
                <a:gd name="T97" fmla="*/ 259391 h 144"/>
                <a:gd name="T98" fmla="*/ 712589 w 248"/>
                <a:gd name="T99" fmla="*/ 229317 h 144"/>
                <a:gd name="T100" fmla="*/ 761604 w 248"/>
                <a:gd name="T101" fmla="*/ 191724 h 144"/>
                <a:gd name="T102" fmla="*/ 867172 w 248"/>
                <a:gd name="T103" fmla="*/ 101501 h 144"/>
                <a:gd name="T104" fmla="*/ 870943 w 248"/>
                <a:gd name="T105" fmla="*/ 97742 h 144"/>
                <a:gd name="T106" fmla="*/ 870943 w 248"/>
                <a:gd name="T107" fmla="*/ 172927 h 144"/>
                <a:gd name="T108" fmla="*/ 901105 w 248"/>
                <a:gd name="T109" fmla="*/ 203002 h 144"/>
                <a:gd name="T110" fmla="*/ 935038 w 248"/>
                <a:gd name="T111" fmla="*/ 172927 h 144"/>
                <a:gd name="T112" fmla="*/ 935038 w 248"/>
                <a:gd name="T113" fmla="*/ 30074 h 14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8"/>
                <a:gd name="T172" fmla="*/ 0 h 144"/>
                <a:gd name="T173" fmla="*/ 248 w 248"/>
                <a:gd name="T174" fmla="*/ 144 h 14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8" h="144">
                  <a:moveTo>
                    <a:pt x="248" y="8"/>
                  </a:moveTo>
                  <a:cubicBezTo>
                    <a:pt x="248" y="6"/>
                    <a:pt x="247" y="4"/>
                    <a:pt x="245" y="2"/>
                  </a:cubicBezTo>
                  <a:cubicBezTo>
                    <a:pt x="243" y="1"/>
                    <a:pt x="241" y="0"/>
                    <a:pt x="239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8" y="0"/>
                    <a:pt x="197" y="1"/>
                  </a:cubicBezTo>
                  <a:cubicBezTo>
                    <a:pt x="197" y="1"/>
                    <a:pt x="196" y="1"/>
                    <a:pt x="196" y="1"/>
                  </a:cubicBezTo>
                  <a:cubicBezTo>
                    <a:pt x="193" y="2"/>
                    <a:pt x="191" y="5"/>
                    <a:pt x="191" y="8"/>
                  </a:cubicBezTo>
                  <a:cubicBezTo>
                    <a:pt x="191" y="12"/>
                    <a:pt x="194" y="15"/>
                    <a:pt x="197" y="16"/>
                  </a:cubicBezTo>
                  <a:cubicBezTo>
                    <a:pt x="198" y="17"/>
                    <a:pt x="199" y="17"/>
                    <a:pt x="200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06" y="24"/>
                    <a:pt x="206" y="24"/>
                    <a:pt x="206" y="24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66" y="57"/>
                    <a:pt x="166" y="57"/>
                    <a:pt x="166" y="57"/>
                  </a:cubicBezTo>
                  <a:cubicBezTo>
                    <a:pt x="158" y="63"/>
                    <a:pt x="158" y="63"/>
                    <a:pt x="158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1" y="37"/>
                    <a:pt x="127" y="36"/>
                    <a:pt x="123" y="39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1" y="131"/>
                    <a:pt x="0" y="136"/>
                    <a:pt x="3" y="140"/>
                  </a:cubicBezTo>
                  <a:cubicBezTo>
                    <a:pt x="5" y="143"/>
                    <a:pt x="8" y="144"/>
                    <a:pt x="11" y="143"/>
                  </a:cubicBezTo>
                  <a:cubicBezTo>
                    <a:pt x="12" y="143"/>
                    <a:pt x="14" y="143"/>
                    <a:pt x="15" y="142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6" y="76"/>
                    <a:pt x="146" y="76"/>
                    <a:pt x="146" y="76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154" y="84"/>
                    <a:pt x="159" y="84"/>
                    <a:pt x="162" y="82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1" y="46"/>
                    <a:pt x="231" y="46"/>
                    <a:pt x="231" y="46"/>
                  </a:cubicBezTo>
                  <a:cubicBezTo>
                    <a:pt x="231" y="50"/>
                    <a:pt x="234" y="54"/>
                    <a:pt x="239" y="54"/>
                  </a:cubicBezTo>
                  <a:cubicBezTo>
                    <a:pt x="244" y="54"/>
                    <a:pt x="248" y="50"/>
                    <a:pt x="248" y="46"/>
                  </a:cubicBezTo>
                  <a:lnTo>
                    <a:pt x="248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六边形 9"/>
          <p:cNvSpPr/>
          <p:nvPr/>
        </p:nvSpPr>
        <p:spPr>
          <a:xfrm rot="5400000">
            <a:off x="4262117" y="1722135"/>
            <a:ext cx="1599339" cy="14142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/>
          <p:cNvSpPr/>
          <p:nvPr/>
        </p:nvSpPr>
        <p:spPr>
          <a:xfrm rot="5400000">
            <a:off x="5846292" y="1722135"/>
            <a:ext cx="1599339" cy="14142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 rot="5400000">
            <a:off x="3470029" y="3090287"/>
            <a:ext cx="1599339" cy="14142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 rot="5400000">
            <a:off x="6612478" y="3090287"/>
            <a:ext cx="1599339" cy="14142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 rot="5400000">
            <a:off x="5846292" y="4458439"/>
            <a:ext cx="1599339" cy="14142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接连接符 17"/>
          <p:cNvSpPr>
            <a:spLocks noChangeShapeType="1"/>
          </p:cNvSpPr>
          <p:nvPr/>
        </p:nvSpPr>
        <p:spPr bwMode="auto">
          <a:xfrm flipH="1" flipV="1">
            <a:off x="3075278" y="5375754"/>
            <a:ext cx="1279379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直接连接符 14"/>
          <p:cNvSpPr>
            <a:spLocks noChangeShapeType="1"/>
          </p:cNvSpPr>
          <p:nvPr/>
        </p:nvSpPr>
        <p:spPr bwMode="auto">
          <a:xfrm flipH="1">
            <a:off x="3075282" y="3828761"/>
            <a:ext cx="487288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直接连接符 12"/>
          <p:cNvSpPr>
            <a:spLocks noChangeShapeType="1"/>
          </p:cNvSpPr>
          <p:nvPr/>
        </p:nvSpPr>
        <p:spPr bwMode="auto">
          <a:xfrm flipH="1">
            <a:off x="3075279" y="2177306"/>
            <a:ext cx="1279378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65"/>
          <p:cNvSpPr>
            <a:spLocks noChangeArrowheads="1"/>
          </p:cNvSpPr>
          <p:nvPr/>
        </p:nvSpPr>
        <p:spPr bwMode="auto">
          <a:xfrm>
            <a:off x="1303655" y="1872615"/>
            <a:ext cx="170624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professional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9" name="矩形 69"/>
          <p:cNvSpPr>
            <a:spLocks noChangeArrowheads="1"/>
          </p:cNvSpPr>
          <p:nvPr/>
        </p:nvSpPr>
        <p:spPr bwMode="auto">
          <a:xfrm>
            <a:off x="1729873" y="3357997"/>
            <a:ext cx="128046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 cordial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0" name="矩形 72"/>
          <p:cNvSpPr>
            <a:spLocks noChangeArrowheads="1"/>
          </p:cNvSpPr>
          <p:nvPr/>
        </p:nvSpPr>
        <p:spPr bwMode="auto">
          <a:xfrm>
            <a:off x="1773800" y="5088983"/>
            <a:ext cx="1280466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soft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1" name="矩形 76"/>
          <p:cNvSpPr>
            <a:spLocks noChangeArrowheads="1"/>
          </p:cNvSpPr>
          <p:nvPr/>
        </p:nvSpPr>
        <p:spPr bwMode="auto">
          <a:xfrm>
            <a:off x="8626962" y="1773610"/>
            <a:ext cx="1275657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dignified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2" name="矩形 78"/>
          <p:cNvSpPr>
            <a:spLocks noChangeArrowheads="1"/>
          </p:cNvSpPr>
          <p:nvPr/>
        </p:nvSpPr>
        <p:spPr bwMode="auto">
          <a:xfrm>
            <a:off x="8626962" y="3662683"/>
            <a:ext cx="2403604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 tidy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3" name="直接连接符 17"/>
          <p:cNvSpPr>
            <a:spLocks noChangeShapeType="1"/>
          </p:cNvSpPr>
          <p:nvPr/>
        </p:nvSpPr>
        <p:spPr bwMode="auto">
          <a:xfrm flipH="1" flipV="1">
            <a:off x="7353090" y="5375754"/>
            <a:ext cx="1317072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直接连接符 14"/>
          <p:cNvSpPr>
            <a:spLocks noChangeShapeType="1"/>
          </p:cNvSpPr>
          <p:nvPr/>
        </p:nvSpPr>
        <p:spPr bwMode="auto">
          <a:xfrm flipH="1">
            <a:off x="8119276" y="3838982"/>
            <a:ext cx="468374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直接连接符 12"/>
          <p:cNvSpPr>
            <a:spLocks noChangeShapeType="1"/>
          </p:cNvSpPr>
          <p:nvPr/>
        </p:nvSpPr>
        <p:spPr bwMode="auto">
          <a:xfrm flipH="1">
            <a:off x="7353857" y="2187527"/>
            <a:ext cx="1290315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六边形 25"/>
          <p:cNvSpPr/>
          <p:nvPr/>
        </p:nvSpPr>
        <p:spPr>
          <a:xfrm rot="5400000">
            <a:off x="4262117" y="4458439"/>
            <a:ext cx="1599339" cy="14142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C:\Users\rain\Desktop\花的亲切的资深-士某人-52183546.jpg花的亲切的资深-士某人-5218354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135533" y="2057471"/>
            <a:ext cx="1010275" cy="743585"/>
          </a:xfrm>
          <a:prstGeom prst="rect">
            <a:avLst/>
          </a:prstGeom>
        </p:spPr>
      </p:pic>
      <p:pic>
        <p:nvPicPr>
          <p:cNvPr id="28" name="图片 27" descr="C:\Users\rain\Desktop\9e3df8dcd100baa10302999d4c10b912c8fc2eee.jpg9e3df8dcd100baa10302999d4c10b912c8fc2eee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25340" y="3357459"/>
            <a:ext cx="572135" cy="858814"/>
          </a:xfrm>
          <a:prstGeom prst="rect">
            <a:avLst/>
          </a:prstGeom>
        </p:spPr>
      </p:pic>
      <p:pic>
        <p:nvPicPr>
          <p:cNvPr id="30" name="Picture 4" descr="C:\Users\rain\Desktop\28523098_28523098_1384147685408_mthumb.jpg28523098_28523098_1384147685408_mthumb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 bwMode="auto">
          <a:xfrm>
            <a:off x="4751629" y="4725938"/>
            <a:ext cx="624205" cy="9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C:\Users\rain\Desktop\279759ee3d6d55fbea34903867224f4a20a4dd3a.jpg279759ee3d6d55fbea34903867224f4a20a4dd3a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 bwMode="auto">
          <a:xfrm>
            <a:off x="3638550" y="3546475"/>
            <a:ext cx="1261110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77" y="43759"/>
            <a:ext cx="1338530" cy="790470"/>
          </a:xfrm>
          <a:prstGeom prst="rect">
            <a:avLst/>
          </a:prstGeom>
        </p:spPr>
      </p:pic>
      <p:sp>
        <p:nvSpPr>
          <p:cNvPr id="34" name="矩形 78"/>
          <p:cNvSpPr>
            <a:spLocks noChangeArrowheads="1"/>
          </p:cNvSpPr>
          <p:nvPr/>
        </p:nvSpPr>
        <p:spPr bwMode="auto">
          <a:xfrm>
            <a:off x="8779362" y="5117925"/>
            <a:ext cx="2403604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elegant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5" name="TextBox 43"/>
          <p:cNvSpPr txBox="1">
            <a:spLocks noChangeArrowheads="1"/>
          </p:cNvSpPr>
          <p:nvPr/>
        </p:nvSpPr>
        <p:spPr bwMode="auto">
          <a:xfrm>
            <a:off x="2710830" y="189434"/>
            <a:ext cx="6745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Selling Skills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36" name="图片 35" descr="g3_33610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835" y="1929765"/>
            <a:ext cx="1010285" cy="1060450"/>
          </a:xfrm>
          <a:prstGeom prst="rect">
            <a:avLst/>
          </a:prstGeom>
        </p:spPr>
      </p:pic>
      <p:pic>
        <p:nvPicPr>
          <p:cNvPr id="37" name="图片 36" descr="0dd7912397dda1442c09b894b8b7d0a20cf486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2170" y="4707255"/>
            <a:ext cx="1372870" cy="9163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5" grpId="0" bldLvl="0" animBg="1"/>
      <p:bldP spid="16" grpId="0" bldLvl="0" animBg="1"/>
      <p:bldP spid="17" grpId="0" bldLvl="0" animBg="1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2" grpId="0" bldLvl="0" autoUpdateAnimBg="0"/>
      <p:bldP spid="23" grpId="0" bldLvl="0" animBg="1"/>
      <p:bldP spid="24" grpId="0" bldLvl="0" animBg="1"/>
      <p:bldP spid="25" grpId="0" bldLvl="0" animBg="1"/>
      <p:bldP spid="34" grpId="0" bldLvl="0" autoUpdateAnimBg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710830" y="189434"/>
            <a:ext cx="6745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Selling Skills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91295" y="1845619"/>
            <a:ext cx="4798639" cy="1159395"/>
            <a:chOff x="5161824" y="1994966"/>
            <a:chExt cx="3297964" cy="756804"/>
          </a:xfrm>
        </p:grpSpPr>
        <p:sp>
          <p:nvSpPr>
            <p:cNvPr id="4" name="矩形 3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4317" y="2253136"/>
              <a:ext cx="2038503" cy="3005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understand  needs</a:t>
              </a:r>
              <a:endPara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91294" y="3095358"/>
            <a:ext cx="4798639" cy="1159395"/>
            <a:chOff x="5138200" y="1913246"/>
            <a:chExt cx="3297964" cy="756804"/>
          </a:xfrm>
        </p:grpSpPr>
        <p:sp>
          <p:nvSpPr>
            <p:cNvPr id="9" name="矩形 8"/>
            <p:cNvSpPr/>
            <p:nvPr/>
          </p:nvSpPr>
          <p:spPr>
            <a:xfrm>
              <a:off x="5138200" y="1913246"/>
              <a:ext cx="3297964" cy="75680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260800" y="2175468"/>
              <a:ext cx="2346177" cy="3005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Recommend products</a:t>
              </a:r>
              <a:endPara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91294" y="4373166"/>
            <a:ext cx="4798639" cy="1159395"/>
            <a:chOff x="5161823" y="1994966"/>
            <a:chExt cx="3297964" cy="756804"/>
          </a:xfrm>
        </p:grpSpPr>
        <p:sp>
          <p:nvSpPr>
            <p:cNvPr id="14" name="矩形 13"/>
            <p:cNvSpPr/>
            <p:nvPr/>
          </p:nvSpPr>
          <p:spPr>
            <a:xfrm>
              <a:off x="5161823" y="1994966"/>
              <a:ext cx="3297964" cy="756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284317" y="2253137"/>
              <a:ext cx="1334126" cy="3005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make a deal</a:t>
              </a:r>
              <a:endPara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Picture 2" descr="C:\Users\rain\Desktop\15-47-43-35-119194 (1).jpg15-47-43-35-119194 (1)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4078" y="1845436"/>
            <a:ext cx="6308972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933" y="0"/>
            <a:ext cx="2869510" cy="6859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94934" y="2266587"/>
            <a:ext cx="2808312" cy="1352550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8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 rot="16200000">
            <a:off x="2930212" y="2423578"/>
            <a:ext cx="576064" cy="48666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3710775" y="6949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710775" y="24172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3710905" y="417868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398851" y="2417231"/>
            <a:ext cx="7414106" cy="511504"/>
            <a:chOff x="6339097" y="4180903"/>
            <a:chExt cx="4395475" cy="511504"/>
          </a:xfrm>
        </p:grpSpPr>
        <p:sp>
          <p:nvSpPr>
            <p:cNvPr id="58" name="圆角矩形 57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496794" y="4229981"/>
              <a:ext cx="4124385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Amway Promotion Venue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398850" y="4172628"/>
            <a:ext cx="7704856" cy="511504"/>
            <a:chOff x="6339097" y="4180903"/>
            <a:chExt cx="4525157" cy="511504"/>
          </a:xfrm>
        </p:grpSpPr>
        <p:sp>
          <p:nvSpPr>
            <p:cNvPr id="61" name="圆角矩形 60"/>
            <p:cNvSpPr/>
            <p:nvPr/>
          </p:nvSpPr>
          <p:spPr>
            <a:xfrm>
              <a:off x="6339097" y="4180903"/>
              <a:ext cx="435439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496794" y="4229981"/>
              <a:ext cx="4367460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Wechat-business</a:t>
              </a:r>
              <a:endParaRPr 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398851" y="694760"/>
            <a:ext cx="7414106" cy="511504"/>
            <a:chOff x="6339097" y="4182173"/>
            <a:chExt cx="4395475" cy="511504"/>
          </a:xfrm>
        </p:grpSpPr>
        <p:sp>
          <p:nvSpPr>
            <p:cNvPr id="67" name="圆角矩形 66"/>
            <p:cNvSpPr/>
            <p:nvPr/>
          </p:nvSpPr>
          <p:spPr>
            <a:xfrm>
              <a:off x="6339097" y="418217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6496794" y="4229981"/>
              <a:ext cx="4124385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Lipstick sales</a:t>
              </a:r>
              <a:endParaRPr 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3710905" y="5902424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398850" y="5896369"/>
            <a:ext cx="7535367" cy="511504"/>
            <a:chOff x="6339097" y="4180903"/>
            <a:chExt cx="4467365" cy="511504"/>
          </a:xfrm>
        </p:grpSpPr>
        <p:sp>
          <p:nvSpPr>
            <p:cNvPr id="31" name="圆角矩形 30"/>
            <p:cNvSpPr/>
            <p:nvPr/>
          </p:nvSpPr>
          <p:spPr>
            <a:xfrm>
              <a:off x="6339097" y="4180903"/>
              <a:ext cx="439547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496794" y="4229981"/>
              <a:ext cx="4309668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Conclusion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792363" y="117426"/>
            <a:ext cx="6745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Amway Promotion Venue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9"/>
          <a:stretch>
            <a:fillRect/>
          </a:stretch>
        </p:blipFill>
        <p:spPr>
          <a:xfrm>
            <a:off x="1486694" y="981522"/>
            <a:ext cx="9001000" cy="577512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/>
          <p:cNvSpPr txBox="1">
            <a:spLocks noChangeArrowheads="1"/>
          </p:cNvSpPr>
          <p:nvPr/>
        </p:nvSpPr>
        <p:spPr bwMode="auto">
          <a:xfrm>
            <a:off x="2710830" y="189434"/>
            <a:ext cx="6745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Amway Promotion Venue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91295" y="1845619"/>
            <a:ext cx="4798639" cy="1159395"/>
            <a:chOff x="5161824" y="1994966"/>
            <a:chExt cx="3297964" cy="756804"/>
          </a:xfrm>
        </p:grpSpPr>
        <p:sp>
          <p:nvSpPr>
            <p:cNvPr id="4" name="矩形 3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284317" y="2032622"/>
              <a:ext cx="3036413" cy="584444"/>
              <a:chOff x="5284317" y="2911032"/>
              <a:chExt cx="3036413" cy="58444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284317" y="2911032"/>
                <a:ext cx="668950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Quality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284317" y="3153940"/>
                <a:ext cx="3036413" cy="341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/>
                  <a:t>In fact, the first thing I want to say is that quality is the basis.</a:t>
                </a:r>
                <a:endParaRPr lang="zh-CN" altLang="en-US" sz="1400" dirty="0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791294" y="3095993"/>
            <a:ext cx="4798639" cy="1159395"/>
            <a:chOff x="5138200" y="1913246"/>
            <a:chExt cx="3297964" cy="756804"/>
          </a:xfrm>
        </p:grpSpPr>
        <p:sp>
          <p:nvSpPr>
            <p:cNvPr id="9" name="矩形 8"/>
            <p:cNvSpPr/>
            <p:nvPr/>
          </p:nvSpPr>
          <p:spPr>
            <a:xfrm>
              <a:off x="5138200" y="191324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242470" y="1999719"/>
              <a:ext cx="3036413" cy="423889"/>
              <a:chOff x="5242470" y="2878129"/>
              <a:chExt cx="3036413" cy="42388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242470" y="2878129"/>
                <a:ext cx="802256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Celebrity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42470" y="3101114"/>
                <a:ext cx="3036413" cy="200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/>
                  <a:t>Activities attract. (celebrity, reward or game)</a:t>
                </a:r>
                <a:endParaRPr lang="en-US" altLang="zh-CN" sz="1400" dirty="0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791294" y="4373166"/>
            <a:ext cx="4798639" cy="1159395"/>
            <a:chOff x="5161823" y="1994966"/>
            <a:chExt cx="3297964" cy="756804"/>
          </a:xfrm>
        </p:grpSpPr>
        <p:sp>
          <p:nvSpPr>
            <p:cNvPr id="14" name="矩形 13"/>
            <p:cNvSpPr/>
            <p:nvPr/>
          </p:nvSpPr>
          <p:spPr>
            <a:xfrm>
              <a:off x="5161823" y="1994966"/>
              <a:ext cx="3297964" cy="756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84317" y="2032622"/>
              <a:ext cx="2939494" cy="443812"/>
              <a:chOff x="5284317" y="2911032"/>
              <a:chExt cx="2939494" cy="4438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284317" y="2911032"/>
                <a:ext cx="678866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Sincere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84317" y="3153940"/>
                <a:ext cx="2939494" cy="200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/>
                  <a:t>Talk with customers sincerely. </a:t>
                </a:r>
                <a:r>
                  <a:rPr lang="en-US" altLang="zh-CN" sz="1400" dirty="0">
                    <a:solidFill>
                      <a:srgbClr val="FF0000"/>
                    </a:solidFill>
                  </a:rPr>
                  <a:t>Record the information</a:t>
                </a:r>
                <a:r>
                  <a:rPr lang="en-US" altLang="zh-CN" sz="1400" dirty="0"/>
                  <a:t>. </a:t>
                </a:r>
                <a:endParaRPr lang="en-US" altLang="zh-CN" sz="1400" dirty="0"/>
              </a:p>
            </p:txBody>
          </p:sp>
        </p:grp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447" y="1828438"/>
            <a:ext cx="6373714" cy="3797906"/>
          </a:xfrm>
          <a:prstGeom prst="rect">
            <a:avLst/>
          </a:prstGeom>
        </p:spPr>
      </p:pic>
      <p:pic>
        <p:nvPicPr>
          <p:cNvPr id="19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62" y="1859289"/>
            <a:ext cx="6308972" cy="3767055"/>
          </a:xfrm>
          <a:prstGeom prst="rect">
            <a:avLst/>
          </a:prstGeom>
        </p:spPr>
      </p:pic>
      <p:pic>
        <p:nvPicPr>
          <p:cNvPr id="20" name="Picture 2" descr="https://timgsa.baidu.com/timg?image&amp;quality=80&amp;size=b9999_10000&amp;sec=1526641067954&amp;di=b553f56a158ad18ddfad44197b7fbafd&amp;imgtype=0&amp;src=http%3A%2F%2Fpic.guaixun.com%2Fuploads%2Fallimg%2F201804241045c%2F20180424103855_dd35488ebda1d95507863e08412c618c_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8" y="1672121"/>
            <a:ext cx="6308972" cy="414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1878</Words>
  <Application>WPS 演示</Application>
  <PresentationFormat>自定义</PresentationFormat>
  <Paragraphs>281</Paragraphs>
  <Slides>26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Eras Bold ITC</vt:lpstr>
      <vt:lpstr>Impact</vt:lpstr>
      <vt:lpstr>Arial Unicode MS</vt:lpstr>
      <vt:lpstr>Times New Roman</vt:lpstr>
      <vt:lpstr>Tahoma</vt:lpstr>
      <vt:lpstr>方正兰亭黑_GBK</vt:lpstr>
      <vt:lpstr>Calibri</vt:lpstr>
      <vt:lpstr>Arial Unicode MS</vt:lpstr>
      <vt:lpstr>Roboto Regular</vt:lpstr>
      <vt:lpstr>Roboto Light</vt:lpstr>
      <vt:lpstr>黑体</vt:lpstr>
      <vt:lpstr>HakusyuInsoutai_kk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</dc:creator>
  <cp:lastModifiedBy>tao</cp:lastModifiedBy>
  <cp:revision>393</cp:revision>
  <dcterms:created xsi:type="dcterms:W3CDTF">2015-04-23T03:04:00Z</dcterms:created>
  <dcterms:modified xsi:type="dcterms:W3CDTF">2018-05-24T12:57:25Z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